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4" r:id="rId1"/>
  </p:sldMasterIdLst>
  <p:notesMasterIdLst>
    <p:notesMasterId r:id="rId19"/>
  </p:notesMasterIdLst>
  <p:sldIdLst>
    <p:sldId id="267" r:id="rId2"/>
    <p:sldId id="257" r:id="rId3"/>
    <p:sldId id="258" r:id="rId4"/>
    <p:sldId id="259" r:id="rId5"/>
    <p:sldId id="260" r:id="rId6"/>
    <p:sldId id="261" r:id="rId7"/>
    <p:sldId id="268" r:id="rId8"/>
    <p:sldId id="270" r:id="rId9"/>
    <p:sldId id="269" r:id="rId10"/>
    <p:sldId id="262" r:id="rId11"/>
    <p:sldId id="271" r:id="rId12"/>
    <p:sldId id="273" r:id="rId13"/>
    <p:sldId id="272" r:id="rId14"/>
    <p:sldId id="263" r:id="rId15"/>
    <p:sldId id="264" r:id="rId16"/>
    <p:sldId id="265" r:id="rId17"/>
    <p:sldId id="266" r:id="rId18"/>
  </p:sldIdLst>
  <p:sldSz cx="10799763" cy="7559675"/>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668"/>
    <p:restoredTop sz="94654"/>
  </p:normalViewPr>
  <p:slideViewPr>
    <p:cSldViewPr snapToGrid="0">
      <p:cViewPr varScale="1">
        <p:scale>
          <a:sx n="65" d="100"/>
          <a:sy n="65" d="100"/>
        </p:scale>
        <p:origin x="1098" y="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39AEB3-6205-F042-83D2-F531FA7D53AD}" type="datetimeFigureOut">
              <a:rPr lang="en-IL" smtClean="0"/>
              <a:t>07/11/2024</a:t>
            </a:fld>
            <a:endParaRPr lang="en-IL"/>
          </a:p>
        </p:txBody>
      </p:sp>
      <p:sp>
        <p:nvSpPr>
          <p:cNvPr id="4" name="Slide Image Placeholder 3"/>
          <p:cNvSpPr>
            <a:spLocks noGrp="1" noRot="1" noChangeAspect="1"/>
          </p:cNvSpPr>
          <p:nvPr>
            <p:ph type="sldImg" idx="2"/>
          </p:nvPr>
        </p:nvSpPr>
        <p:spPr>
          <a:xfrm>
            <a:off x="1225550" y="1143000"/>
            <a:ext cx="44069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626F46-A8A9-8747-8D4F-BCA031AF57A2}" type="slidenum">
              <a:rPr lang="en-IL" smtClean="0"/>
              <a:t>‹#›</a:t>
            </a:fld>
            <a:endParaRPr lang="en-IL"/>
          </a:p>
        </p:txBody>
      </p:sp>
    </p:spTree>
    <p:extLst>
      <p:ext uri="{BB962C8B-B14F-4D97-AF65-F5344CB8AC3E}">
        <p14:creationId xmlns:p14="http://schemas.microsoft.com/office/powerpoint/2010/main" val="1962677050"/>
      </p:ext>
    </p:extLst>
  </p:cSld>
  <p:clrMap bg1="lt1" tx1="dk1" bg2="lt2" tx2="dk2" accent1="accent1" accent2="accent2" accent3="accent3" accent4="accent4" accent5="accent5" accent6="accent6" hlink="hlink" folHlink="folHlink"/>
  <p:notesStyle>
    <a:lvl1pPr marL="0" algn="l" defTabSz="1049091" rtl="0" eaLnBrk="1" latinLnBrk="0" hangingPunct="1">
      <a:defRPr sz="1377" kern="1200">
        <a:solidFill>
          <a:schemeClr val="tx1"/>
        </a:solidFill>
        <a:latin typeface="+mn-lt"/>
        <a:ea typeface="+mn-ea"/>
        <a:cs typeface="+mn-cs"/>
      </a:defRPr>
    </a:lvl1pPr>
    <a:lvl2pPr marL="524546" algn="l" defTabSz="1049091" rtl="0" eaLnBrk="1" latinLnBrk="0" hangingPunct="1">
      <a:defRPr sz="1377" kern="1200">
        <a:solidFill>
          <a:schemeClr val="tx1"/>
        </a:solidFill>
        <a:latin typeface="+mn-lt"/>
        <a:ea typeface="+mn-ea"/>
        <a:cs typeface="+mn-cs"/>
      </a:defRPr>
    </a:lvl2pPr>
    <a:lvl3pPr marL="1049091" algn="l" defTabSz="1049091" rtl="0" eaLnBrk="1" latinLnBrk="0" hangingPunct="1">
      <a:defRPr sz="1377" kern="1200">
        <a:solidFill>
          <a:schemeClr val="tx1"/>
        </a:solidFill>
        <a:latin typeface="+mn-lt"/>
        <a:ea typeface="+mn-ea"/>
        <a:cs typeface="+mn-cs"/>
      </a:defRPr>
    </a:lvl3pPr>
    <a:lvl4pPr marL="1573637" algn="l" defTabSz="1049091" rtl="0" eaLnBrk="1" latinLnBrk="0" hangingPunct="1">
      <a:defRPr sz="1377" kern="1200">
        <a:solidFill>
          <a:schemeClr val="tx1"/>
        </a:solidFill>
        <a:latin typeface="+mn-lt"/>
        <a:ea typeface="+mn-ea"/>
        <a:cs typeface="+mn-cs"/>
      </a:defRPr>
    </a:lvl4pPr>
    <a:lvl5pPr marL="2098182" algn="l" defTabSz="1049091" rtl="0" eaLnBrk="1" latinLnBrk="0" hangingPunct="1">
      <a:defRPr sz="1377" kern="1200">
        <a:solidFill>
          <a:schemeClr val="tx1"/>
        </a:solidFill>
        <a:latin typeface="+mn-lt"/>
        <a:ea typeface="+mn-ea"/>
        <a:cs typeface="+mn-cs"/>
      </a:defRPr>
    </a:lvl5pPr>
    <a:lvl6pPr marL="2622728" algn="l" defTabSz="1049091" rtl="0" eaLnBrk="1" latinLnBrk="0" hangingPunct="1">
      <a:defRPr sz="1377" kern="1200">
        <a:solidFill>
          <a:schemeClr val="tx1"/>
        </a:solidFill>
        <a:latin typeface="+mn-lt"/>
        <a:ea typeface="+mn-ea"/>
        <a:cs typeface="+mn-cs"/>
      </a:defRPr>
    </a:lvl6pPr>
    <a:lvl7pPr marL="3147273" algn="l" defTabSz="1049091" rtl="0" eaLnBrk="1" latinLnBrk="0" hangingPunct="1">
      <a:defRPr sz="1377" kern="1200">
        <a:solidFill>
          <a:schemeClr val="tx1"/>
        </a:solidFill>
        <a:latin typeface="+mn-lt"/>
        <a:ea typeface="+mn-ea"/>
        <a:cs typeface="+mn-cs"/>
      </a:defRPr>
    </a:lvl7pPr>
    <a:lvl8pPr marL="3671819" algn="l" defTabSz="1049091" rtl="0" eaLnBrk="1" latinLnBrk="0" hangingPunct="1">
      <a:defRPr sz="1377" kern="1200">
        <a:solidFill>
          <a:schemeClr val="tx1"/>
        </a:solidFill>
        <a:latin typeface="+mn-lt"/>
        <a:ea typeface="+mn-ea"/>
        <a:cs typeface="+mn-cs"/>
      </a:defRPr>
    </a:lvl8pPr>
    <a:lvl9pPr marL="4196364" algn="l" defTabSz="1049091" rtl="0" eaLnBrk="1" latinLnBrk="0" hangingPunct="1">
      <a:defRPr sz="137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10</a:t>
            </a:fld>
            <a:endParaRPr lang="en-IL"/>
          </a:p>
        </p:txBody>
      </p:sp>
    </p:spTree>
    <p:extLst>
      <p:ext uri="{BB962C8B-B14F-4D97-AF65-F5344CB8AC3E}">
        <p14:creationId xmlns:p14="http://schemas.microsoft.com/office/powerpoint/2010/main" val="28062297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F3F7F-94C8-1074-4BE3-F878FAB06E4E}"/>
              </a:ext>
            </a:extLst>
          </p:cNvPr>
          <p:cNvSpPr>
            <a:spLocks noGrp="1"/>
          </p:cNvSpPr>
          <p:nvPr>
            <p:ph type="ctrTitle"/>
          </p:nvPr>
        </p:nvSpPr>
        <p:spPr>
          <a:xfrm>
            <a:off x="1349971" y="1237197"/>
            <a:ext cx="8099822" cy="2631887"/>
          </a:xfrm>
        </p:spPr>
        <p:txBody>
          <a:bodyPr anchor="b"/>
          <a:lstStyle>
            <a:lvl1pPr algn="ctr">
              <a:defRPr sz="5315"/>
            </a:lvl1pPr>
          </a:lstStyle>
          <a:p>
            <a:r>
              <a:rPr lang="en-US"/>
              <a:t>Click to edit Master title style</a:t>
            </a:r>
            <a:endParaRPr lang="en-IL"/>
          </a:p>
        </p:txBody>
      </p:sp>
      <p:sp>
        <p:nvSpPr>
          <p:cNvPr id="3" name="Subtitle 2">
            <a:extLst>
              <a:ext uri="{FF2B5EF4-FFF2-40B4-BE49-F238E27FC236}">
                <a16:creationId xmlns:a16="http://schemas.microsoft.com/office/drawing/2014/main" id="{87E7551E-AB3F-01BB-259C-242795D8B2B7}"/>
              </a:ext>
            </a:extLst>
          </p:cNvPr>
          <p:cNvSpPr>
            <a:spLocks noGrp="1"/>
          </p:cNvSpPr>
          <p:nvPr>
            <p:ph type="subTitle" idx="1"/>
          </p:nvPr>
        </p:nvSpPr>
        <p:spPr>
          <a:xfrm>
            <a:off x="1349971" y="3970580"/>
            <a:ext cx="8099822" cy="1825171"/>
          </a:xfrm>
        </p:spPr>
        <p:txBody>
          <a:bodyPr/>
          <a:lstStyle>
            <a:lvl1pPr marL="0" indent="0" algn="ctr">
              <a:buNone/>
              <a:defRPr sz="2126"/>
            </a:lvl1pPr>
            <a:lvl2pPr marL="404988" indent="0" algn="ctr">
              <a:buNone/>
              <a:defRPr sz="1772"/>
            </a:lvl2pPr>
            <a:lvl3pPr marL="809976" indent="0" algn="ctr">
              <a:buNone/>
              <a:defRPr sz="1594"/>
            </a:lvl3pPr>
            <a:lvl4pPr marL="1214963" indent="0" algn="ctr">
              <a:buNone/>
              <a:defRPr sz="1417"/>
            </a:lvl4pPr>
            <a:lvl5pPr marL="1619951" indent="0" algn="ctr">
              <a:buNone/>
              <a:defRPr sz="1417"/>
            </a:lvl5pPr>
            <a:lvl6pPr marL="2024939" indent="0" algn="ctr">
              <a:buNone/>
              <a:defRPr sz="1417"/>
            </a:lvl6pPr>
            <a:lvl7pPr marL="2429927" indent="0" algn="ctr">
              <a:buNone/>
              <a:defRPr sz="1417"/>
            </a:lvl7pPr>
            <a:lvl8pPr marL="2834914" indent="0" algn="ctr">
              <a:buNone/>
              <a:defRPr sz="1417"/>
            </a:lvl8pPr>
            <a:lvl9pPr marL="3239902" indent="0" algn="ctr">
              <a:buNone/>
              <a:defRPr sz="1417"/>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B64A696D-E5F5-CE48-357A-C80E7B01B569}"/>
              </a:ext>
            </a:extLst>
          </p:cNvPr>
          <p:cNvSpPr>
            <a:spLocks noGrp="1"/>
          </p:cNvSpPr>
          <p:nvPr>
            <p:ph type="dt" sz="half" idx="10"/>
          </p:nvPr>
        </p:nvSpPr>
        <p:spPr/>
        <p:txBody>
          <a:bodyPr/>
          <a:lstStyle/>
          <a:p>
            <a:fld id="{4DB42B0C-C306-A442-9932-B6513FDE26B6}" type="datetimeFigureOut">
              <a:rPr lang="en-IL" smtClean="0"/>
              <a:t>07/11/2024</a:t>
            </a:fld>
            <a:endParaRPr lang="en-IL"/>
          </a:p>
        </p:txBody>
      </p:sp>
      <p:sp>
        <p:nvSpPr>
          <p:cNvPr id="5" name="Footer Placeholder 4">
            <a:extLst>
              <a:ext uri="{FF2B5EF4-FFF2-40B4-BE49-F238E27FC236}">
                <a16:creationId xmlns:a16="http://schemas.microsoft.com/office/drawing/2014/main" id="{FDF3B7A2-CE42-B48E-F607-2125B14A6748}"/>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A6A7831-2D84-0CAC-E77E-7819C9F64120}"/>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381066594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3749B-535F-A170-20D8-CE42417ED41B}"/>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0BA44225-8149-82F7-78E4-D1392F9B44E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D7F27B61-DDA2-0586-E83E-DEA18E223C0E}"/>
              </a:ext>
            </a:extLst>
          </p:cNvPr>
          <p:cNvSpPr>
            <a:spLocks noGrp="1"/>
          </p:cNvSpPr>
          <p:nvPr>
            <p:ph type="dt" sz="half" idx="10"/>
          </p:nvPr>
        </p:nvSpPr>
        <p:spPr/>
        <p:txBody>
          <a:bodyPr/>
          <a:lstStyle/>
          <a:p>
            <a:fld id="{4DB42B0C-C306-A442-9932-B6513FDE26B6}" type="datetimeFigureOut">
              <a:rPr lang="en-IL" smtClean="0"/>
              <a:t>07/11/2024</a:t>
            </a:fld>
            <a:endParaRPr lang="en-IL"/>
          </a:p>
        </p:txBody>
      </p:sp>
      <p:sp>
        <p:nvSpPr>
          <p:cNvPr id="5" name="Footer Placeholder 4">
            <a:extLst>
              <a:ext uri="{FF2B5EF4-FFF2-40B4-BE49-F238E27FC236}">
                <a16:creationId xmlns:a16="http://schemas.microsoft.com/office/drawing/2014/main" id="{31E15899-E4C6-1F90-9520-4745B1C6A51F}"/>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41B5EE9E-4059-06D6-B3AD-5321343058A9}"/>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4203430000"/>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80D5DB-7FAC-2574-DBF2-D266D195E0AE}"/>
              </a:ext>
            </a:extLst>
          </p:cNvPr>
          <p:cNvSpPr>
            <a:spLocks noGrp="1"/>
          </p:cNvSpPr>
          <p:nvPr>
            <p:ph type="title" orient="vert"/>
          </p:nvPr>
        </p:nvSpPr>
        <p:spPr>
          <a:xfrm>
            <a:off x="7728580" y="402483"/>
            <a:ext cx="2328699" cy="6406475"/>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03A9C1A4-A2CC-E718-0A6F-35AD934314E6}"/>
              </a:ext>
            </a:extLst>
          </p:cNvPr>
          <p:cNvSpPr>
            <a:spLocks noGrp="1"/>
          </p:cNvSpPr>
          <p:nvPr>
            <p:ph type="body" orient="vert" idx="1"/>
          </p:nvPr>
        </p:nvSpPr>
        <p:spPr>
          <a:xfrm>
            <a:off x="742484" y="402483"/>
            <a:ext cx="6851100" cy="64064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CA47189E-EFC6-0ABF-715F-A54718474A42}"/>
              </a:ext>
            </a:extLst>
          </p:cNvPr>
          <p:cNvSpPr>
            <a:spLocks noGrp="1"/>
          </p:cNvSpPr>
          <p:nvPr>
            <p:ph type="dt" sz="half" idx="10"/>
          </p:nvPr>
        </p:nvSpPr>
        <p:spPr/>
        <p:txBody>
          <a:bodyPr/>
          <a:lstStyle/>
          <a:p>
            <a:fld id="{4DB42B0C-C306-A442-9932-B6513FDE26B6}" type="datetimeFigureOut">
              <a:rPr lang="en-IL" smtClean="0"/>
              <a:t>07/11/2024</a:t>
            </a:fld>
            <a:endParaRPr lang="en-IL"/>
          </a:p>
        </p:txBody>
      </p:sp>
      <p:sp>
        <p:nvSpPr>
          <p:cNvPr id="5" name="Footer Placeholder 4">
            <a:extLst>
              <a:ext uri="{FF2B5EF4-FFF2-40B4-BE49-F238E27FC236}">
                <a16:creationId xmlns:a16="http://schemas.microsoft.com/office/drawing/2014/main" id="{BEACF580-53A2-D3E6-E128-F1F5E090AA4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27DB2FE0-04FC-50D4-8B66-D0D895A4D57F}"/>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860789718"/>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415AF-9064-6040-9D37-1A26232B61DA}"/>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506D5121-4654-1910-AEDE-681D071F0C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F51EB65C-5552-208D-1C8C-86FAD4BA8D1F}"/>
              </a:ext>
            </a:extLst>
          </p:cNvPr>
          <p:cNvSpPr>
            <a:spLocks noGrp="1"/>
          </p:cNvSpPr>
          <p:nvPr>
            <p:ph type="dt" sz="half" idx="10"/>
          </p:nvPr>
        </p:nvSpPr>
        <p:spPr/>
        <p:txBody>
          <a:bodyPr/>
          <a:lstStyle/>
          <a:p>
            <a:fld id="{4DB42B0C-C306-A442-9932-B6513FDE26B6}" type="datetimeFigureOut">
              <a:rPr lang="en-IL" smtClean="0"/>
              <a:t>07/11/2024</a:t>
            </a:fld>
            <a:endParaRPr lang="en-IL"/>
          </a:p>
        </p:txBody>
      </p:sp>
      <p:sp>
        <p:nvSpPr>
          <p:cNvPr id="5" name="Footer Placeholder 4">
            <a:extLst>
              <a:ext uri="{FF2B5EF4-FFF2-40B4-BE49-F238E27FC236}">
                <a16:creationId xmlns:a16="http://schemas.microsoft.com/office/drawing/2014/main" id="{90FDC25F-4CA2-19A8-41C7-44F32A5B20F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BADF6103-B326-0158-3F09-85588C00CB82}"/>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518144458"/>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E1EB1-DD52-3968-B06D-DC228591C15D}"/>
              </a:ext>
            </a:extLst>
          </p:cNvPr>
          <p:cNvSpPr>
            <a:spLocks noGrp="1"/>
          </p:cNvSpPr>
          <p:nvPr>
            <p:ph type="title"/>
          </p:nvPr>
        </p:nvSpPr>
        <p:spPr>
          <a:xfrm>
            <a:off x="736859" y="1884670"/>
            <a:ext cx="9314796" cy="3144614"/>
          </a:xfrm>
        </p:spPr>
        <p:txBody>
          <a:bodyPr anchor="b"/>
          <a:lstStyle>
            <a:lvl1pPr>
              <a:defRPr sz="5315"/>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0CB528D3-8F74-A310-F332-D9BC8FC1A17F}"/>
              </a:ext>
            </a:extLst>
          </p:cNvPr>
          <p:cNvSpPr>
            <a:spLocks noGrp="1"/>
          </p:cNvSpPr>
          <p:nvPr>
            <p:ph type="body" idx="1"/>
          </p:nvPr>
        </p:nvSpPr>
        <p:spPr>
          <a:xfrm>
            <a:off x="736859" y="5059034"/>
            <a:ext cx="9314796" cy="1653678"/>
          </a:xfrm>
        </p:spPr>
        <p:txBody>
          <a:bodyPr/>
          <a:lstStyle>
            <a:lvl1pPr marL="0" indent="0">
              <a:buNone/>
              <a:defRPr sz="2126">
                <a:solidFill>
                  <a:schemeClr val="tx1">
                    <a:tint val="75000"/>
                  </a:schemeClr>
                </a:solidFill>
              </a:defRPr>
            </a:lvl1pPr>
            <a:lvl2pPr marL="404988" indent="0">
              <a:buNone/>
              <a:defRPr sz="1772">
                <a:solidFill>
                  <a:schemeClr val="tx1">
                    <a:tint val="75000"/>
                  </a:schemeClr>
                </a:solidFill>
              </a:defRPr>
            </a:lvl2pPr>
            <a:lvl3pPr marL="809976" indent="0">
              <a:buNone/>
              <a:defRPr sz="1594">
                <a:solidFill>
                  <a:schemeClr val="tx1">
                    <a:tint val="75000"/>
                  </a:schemeClr>
                </a:solidFill>
              </a:defRPr>
            </a:lvl3pPr>
            <a:lvl4pPr marL="1214963" indent="0">
              <a:buNone/>
              <a:defRPr sz="1417">
                <a:solidFill>
                  <a:schemeClr val="tx1">
                    <a:tint val="75000"/>
                  </a:schemeClr>
                </a:solidFill>
              </a:defRPr>
            </a:lvl4pPr>
            <a:lvl5pPr marL="1619951" indent="0">
              <a:buNone/>
              <a:defRPr sz="1417">
                <a:solidFill>
                  <a:schemeClr val="tx1">
                    <a:tint val="75000"/>
                  </a:schemeClr>
                </a:solidFill>
              </a:defRPr>
            </a:lvl5pPr>
            <a:lvl6pPr marL="2024939" indent="0">
              <a:buNone/>
              <a:defRPr sz="1417">
                <a:solidFill>
                  <a:schemeClr val="tx1">
                    <a:tint val="75000"/>
                  </a:schemeClr>
                </a:solidFill>
              </a:defRPr>
            </a:lvl6pPr>
            <a:lvl7pPr marL="2429927" indent="0">
              <a:buNone/>
              <a:defRPr sz="1417">
                <a:solidFill>
                  <a:schemeClr val="tx1">
                    <a:tint val="75000"/>
                  </a:schemeClr>
                </a:solidFill>
              </a:defRPr>
            </a:lvl7pPr>
            <a:lvl8pPr marL="2834914" indent="0">
              <a:buNone/>
              <a:defRPr sz="1417">
                <a:solidFill>
                  <a:schemeClr val="tx1">
                    <a:tint val="75000"/>
                  </a:schemeClr>
                </a:solidFill>
              </a:defRPr>
            </a:lvl8pPr>
            <a:lvl9pPr marL="3239902" indent="0">
              <a:buNone/>
              <a:defRPr sz="141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EC8523-9CB6-251F-1363-0F102C7382EF}"/>
              </a:ext>
            </a:extLst>
          </p:cNvPr>
          <p:cNvSpPr>
            <a:spLocks noGrp="1"/>
          </p:cNvSpPr>
          <p:nvPr>
            <p:ph type="dt" sz="half" idx="10"/>
          </p:nvPr>
        </p:nvSpPr>
        <p:spPr/>
        <p:txBody>
          <a:bodyPr/>
          <a:lstStyle/>
          <a:p>
            <a:fld id="{4DB42B0C-C306-A442-9932-B6513FDE26B6}" type="datetimeFigureOut">
              <a:rPr lang="en-IL" smtClean="0"/>
              <a:t>07/11/2024</a:t>
            </a:fld>
            <a:endParaRPr lang="en-IL"/>
          </a:p>
        </p:txBody>
      </p:sp>
      <p:sp>
        <p:nvSpPr>
          <p:cNvPr id="5" name="Footer Placeholder 4">
            <a:extLst>
              <a:ext uri="{FF2B5EF4-FFF2-40B4-BE49-F238E27FC236}">
                <a16:creationId xmlns:a16="http://schemas.microsoft.com/office/drawing/2014/main" id="{212BB627-42F4-5336-ECA0-4E276A8CB3B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DDF9AECD-C14D-D44E-569E-018BAF145470}"/>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283018264"/>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D03-7573-21AC-275D-065E6C0DF05D}"/>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CCCC5DF7-6A82-98D4-231B-7AC2DBA6BC7B}"/>
              </a:ext>
            </a:extLst>
          </p:cNvPr>
          <p:cNvSpPr>
            <a:spLocks noGrp="1"/>
          </p:cNvSpPr>
          <p:nvPr>
            <p:ph sz="half" idx="1"/>
          </p:nvPr>
        </p:nvSpPr>
        <p:spPr>
          <a:xfrm>
            <a:off x="742484" y="2012414"/>
            <a:ext cx="4589899" cy="4796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AE2103AD-FF3D-1FE2-704C-8F81C33F677D}"/>
              </a:ext>
            </a:extLst>
          </p:cNvPr>
          <p:cNvSpPr>
            <a:spLocks noGrp="1"/>
          </p:cNvSpPr>
          <p:nvPr>
            <p:ph sz="half" idx="2"/>
          </p:nvPr>
        </p:nvSpPr>
        <p:spPr>
          <a:xfrm>
            <a:off x="5467380" y="2012414"/>
            <a:ext cx="4589899" cy="4796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5F38C296-A954-9474-218B-4CA2FEAC16E3}"/>
              </a:ext>
            </a:extLst>
          </p:cNvPr>
          <p:cNvSpPr>
            <a:spLocks noGrp="1"/>
          </p:cNvSpPr>
          <p:nvPr>
            <p:ph type="dt" sz="half" idx="10"/>
          </p:nvPr>
        </p:nvSpPr>
        <p:spPr/>
        <p:txBody>
          <a:bodyPr/>
          <a:lstStyle/>
          <a:p>
            <a:fld id="{4DB42B0C-C306-A442-9932-B6513FDE26B6}" type="datetimeFigureOut">
              <a:rPr lang="en-IL" smtClean="0"/>
              <a:t>07/11/2024</a:t>
            </a:fld>
            <a:endParaRPr lang="en-IL"/>
          </a:p>
        </p:txBody>
      </p:sp>
      <p:sp>
        <p:nvSpPr>
          <p:cNvPr id="6" name="Footer Placeholder 5">
            <a:extLst>
              <a:ext uri="{FF2B5EF4-FFF2-40B4-BE49-F238E27FC236}">
                <a16:creationId xmlns:a16="http://schemas.microsoft.com/office/drawing/2014/main" id="{DBC718F9-39DD-E2E4-1F44-D2EE3977EB78}"/>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38BFF188-5023-DEDF-40B8-FAF860AB0838}"/>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245421075"/>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3AEAE-1E4F-B31B-FC55-DBD47B712195}"/>
              </a:ext>
            </a:extLst>
          </p:cNvPr>
          <p:cNvSpPr>
            <a:spLocks noGrp="1"/>
          </p:cNvSpPr>
          <p:nvPr>
            <p:ph type="title"/>
          </p:nvPr>
        </p:nvSpPr>
        <p:spPr>
          <a:xfrm>
            <a:off x="743890" y="402483"/>
            <a:ext cx="9314796" cy="1461188"/>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E3ABCD2E-5B24-C702-5750-3C2FC7E3E653}"/>
              </a:ext>
            </a:extLst>
          </p:cNvPr>
          <p:cNvSpPr>
            <a:spLocks noGrp="1"/>
          </p:cNvSpPr>
          <p:nvPr>
            <p:ph type="body" idx="1"/>
          </p:nvPr>
        </p:nvSpPr>
        <p:spPr>
          <a:xfrm>
            <a:off x="743891" y="1853171"/>
            <a:ext cx="4568806" cy="908210"/>
          </a:xfrm>
        </p:spPr>
        <p:txBody>
          <a:bodyPr anchor="b"/>
          <a:lstStyle>
            <a:lvl1pPr marL="0" indent="0">
              <a:buNone/>
              <a:defRPr sz="2126" b="1"/>
            </a:lvl1pPr>
            <a:lvl2pPr marL="404988" indent="0">
              <a:buNone/>
              <a:defRPr sz="1772" b="1"/>
            </a:lvl2pPr>
            <a:lvl3pPr marL="809976" indent="0">
              <a:buNone/>
              <a:defRPr sz="1594" b="1"/>
            </a:lvl3pPr>
            <a:lvl4pPr marL="1214963" indent="0">
              <a:buNone/>
              <a:defRPr sz="1417" b="1"/>
            </a:lvl4pPr>
            <a:lvl5pPr marL="1619951" indent="0">
              <a:buNone/>
              <a:defRPr sz="1417" b="1"/>
            </a:lvl5pPr>
            <a:lvl6pPr marL="2024939" indent="0">
              <a:buNone/>
              <a:defRPr sz="1417" b="1"/>
            </a:lvl6pPr>
            <a:lvl7pPr marL="2429927" indent="0">
              <a:buNone/>
              <a:defRPr sz="1417" b="1"/>
            </a:lvl7pPr>
            <a:lvl8pPr marL="2834914" indent="0">
              <a:buNone/>
              <a:defRPr sz="1417" b="1"/>
            </a:lvl8pPr>
            <a:lvl9pPr marL="3239902" indent="0">
              <a:buNone/>
              <a:defRPr sz="1417" b="1"/>
            </a:lvl9pPr>
          </a:lstStyle>
          <a:p>
            <a:pPr lvl="0"/>
            <a:r>
              <a:rPr lang="en-US"/>
              <a:t>Click to edit Master text styles</a:t>
            </a:r>
          </a:p>
        </p:txBody>
      </p:sp>
      <p:sp>
        <p:nvSpPr>
          <p:cNvPr id="4" name="Content Placeholder 3">
            <a:extLst>
              <a:ext uri="{FF2B5EF4-FFF2-40B4-BE49-F238E27FC236}">
                <a16:creationId xmlns:a16="http://schemas.microsoft.com/office/drawing/2014/main" id="{E75C545B-7260-4A7D-17AC-97B73CBAABB0}"/>
              </a:ext>
            </a:extLst>
          </p:cNvPr>
          <p:cNvSpPr>
            <a:spLocks noGrp="1"/>
          </p:cNvSpPr>
          <p:nvPr>
            <p:ph sz="half" idx="2"/>
          </p:nvPr>
        </p:nvSpPr>
        <p:spPr>
          <a:xfrm>
            <a:off x="743891" y="2761381"/>
            <a:ext cx="4568806"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859F4B44-70AD-9D4A-3A60-62D8F0B0B263}"/>
              </a:ext>
            </a:extLst>
          </p:cNvPr>
          <p:cNvSpPr>
            <a:spLocks noGrp="1"/>
          </p:cNvSpPr>
          <p:nvPr>
            <p:ph type="body" sz="quarter" idx="3"/>
          </p:nvPr>
        </p:nvSpPr>
        <p:spPr>
          <a:xfrm>
            <a:off x="5467380" y="1853171"/>
            <a:ext cx="4591306" cy="908210"/>
          </a:xfrm>
        </p:spPr>
        <p:txBody>
          <a:bodyPr anchor="b"/>
          <a:lstStyle>
            <a:lvl1pPr marL="0" indent="0">
              <a:buNone/>
              <a:defRPr sz="2126" b="1"/>
            </a:lvl1pPr>
            <a:lvl2pPr marL="404988" indent="0">
              <a:buNone/>
              <a:defRPr sz="1772" b="1"/>
            </a:lvl2pPr>
            <a:lvl3pPr marL="809976" indent="0">
              <a:buNone/>
              <a:defRPr sz="1594" b="1"/>
            </a:lvl3pPr>
            <a:lvl4pPr marL="1214963" indent="0">
              <a:buNone/>
              <a:defRPr sz="1417" b="1"/>
            </a:lvl4pPr>
            <a:lvl5pPr marL="1619951" indent="0">
              <a:buNone/>
              <a:defRPr sz="1417" b="1"/>
            </a:lvl5pPr>
            <a:lvl6pPr marL="2024939" indent="0">
              <a:buNone/>
              <a:defRPr sz="1417" b="1"/>
            </a:lvl6pPr>
            <a:lvl7pPr marL="2429927" indent="0">
              <a:buNone/>
              <a:defRPr sz="1417" b="1"/>
            </a:lvl7pPr>
            <a:lvl8pPr marL="2834914" indent="0">
              <a:buNone/>
              <a:defRPr sz="1417" b="1"/>
            </a:lvl8pPr>
            <a:lvl9pPr marL="3239902" indent="0">
              <a:buNone/>
              <a:defRPr sz="1417" b="1"/>
            </a:lvl9pPr>
          </a:lstStyle>
          <a:p>
            <a:pPr lvl="0"/>
            <a:r>
              <a:rPr lang="en-US"/>
              <a:t>Click to edit Master text styles</a:t>
            </a:r>
          </a:p>
        </p:txBody>
      </p:sp>
      <p:sp>
        <p:nvSpPr>
          <p:cNvPr id="6" name="Content Placeholder 5">
            <a:extLst>
              <a:ext uri="{FF2B5EF4-FFF2-40B4-BE49-F238E27FC236}">
                <a16:creationId xmlns:a16="http://schemas.microsoft.com/office/drawing/2014/main" id="{809FCAB0-B0ED-C7EE-E961-AF6ED8954AB6}"/>
              </a:ext>
            </a:extLst>
          </p:cNvPr>
          <p:cNvSpPr>
            <a:spLocks noGrp="1"/>
          </p:cNvSpPr>
          <p:nvPr>
            <p:ph sz="quarter" idx="4"/>
          </p:nvPr>
        </p:nvSpPr>
        <p:spPr>
          <a:xfrm>
            <a:off x="5467380" y="2761381"/>
            <a:ext cx="4591306"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D4646521-3EDB-5200-AC8B-34A5AB356B14}"/>
              </a:ext>
            </a:extLst>
          </p:cNvPr>
          <p:cNvSpPr>
            <a:spLocks noGrp="1"/>
          </p:cNvSpPr>
          <p:nvPr>
            <p:ph type="dt" sz="half" idx="10"/>
          </p:nvPr>
        </p:nvSpPr>
        <p:spPr/>
        <p:txBody>
          <a:bodyPr/>
          <a:lstStyle/>
          <a:p>
            <a:fld id="{4DB42B0C-C306-A442-9932-B6513FDE26B6}" type="datetimeFigureOut">
              <a:rPr lang="en-IL" smtClean="0"/>
              <a:t>07/11/2024</a:t>
            </a:fld>
            <a:endParaRPr lang="en-IL"/>
          </a:p>
        </p:txBody>
      </p:sp>
      <p:sp>
        <p:nvSpPr>
          <p:cNvPr id="8" name="Footer Placeholder 7">
            <a:extLst>
              <a:ext uri="{FF2B5EF4-FFF2-40B4-BE49-F238E27FC236}">
                <a16:creationId xmlns:a16="http://schemas.microsoft.com/office/drawing/2014/main" id="{3EAFDDB0-605E-8254-5D4F-8EEC175C2787}"/>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675FC5BB-53AC-726A-94CF-D8CD39B97231}"/>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43654604"/>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C1E6-4C56-3F53-3EFF-392EEE7718AE}"/>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D4955DF2-AC67-E880-BBBB-CE770EAF8B22}"/>
              </a:ext>
            </a:extLst>
          </p:cNvPr>
          <p:cNvSpPr>
            <a:spLocks noGrp="1"/>
          </p:cNvSpPr>
          <p:nvPr>
            <p:ph type="dt" sz="half" idx="10"/>
          </p:nvPr>
        </p:nvSpPr>
        <p:spPr/>
        <p:txBody>
          <a:bodyPr/>
          <a:lstStyle/>
          <a:p>
            <a:fld id="{4DB42B0C-C306-A442-9932-B6513FDE26B6}" type="datetimeFigureOut">
              <a:rPr lang="en-IL" smtClean="0"/>
              <a:t>07/11/2024</a:t>
            </a:fld>
            <a:endParaRPr lang="en-IL"/>
          </a:p>
        </p:txBody>
      </p:sp>
      <p:sp>
        <p:nvSpPr>
          <p:cNvPr id="4" name="Footer Placeholder 3">
            <a:extLst>
              <a:ext uri="{FF2B5EF4-FFF2-40B4-BE49-F238E27FC236}">
                <a16:creationId xmlns:a16="http://schemas.microsoft.com/office/drawing/2014/main" id="{C033AC17-39C3-D1E7-8F2A-FCE2F7AD9AAE}"/>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19B3C078-E9C1-7BF1-FF2C-C5856AA919FF}"/>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1430981155"/>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CC1A30-50FF-485A-CCDA-A5417E4D409C}"/>
              </a:ext>
            </a:extLst>
          </p:cNvPr>
          <p:cNvSpPr>
            <a:spLocks noGrp="1"/>
          </p:cNvSpPr>
          <p:nvPr>
            <p:ph type="dt" sz="half" idx="10"/>
          </p:nvPr>
        </p:nvSpPr>
        <p:spPr/>
        <p:txBody>
          <a:bodyPr/>
          <a:lstStyle/>
          <a:p>
            <a:fld id="{4DB42B0C-C306-A442-9932-B6513FDE26B6}" type="datetimeFigureOut">
              <a:rPr lang="en-IL" smtClean="0"/>
              <a:t>07/11/2024</a:t>
            </a:fld>
            <a:endParaRPr lang="en-IL"/>
          </a:p>
        </p:txBody>
      </p:sp>
      <p:sp>
        <p:nvSpPr>
          <p:cNvPr id="3" name="Footer Placeholder 2">
            <a:extLst>
              <a:ext uri="{FF2B5EF4-FFF2-40B4-BE49-F238E27FC236}">
                <a16:creationId xmlns:a16="http://schemas.microsoft.com/office/drawing/2014/main" id="{D11AC073-1CAE-65FD-F736-9FC319957CA1}"/>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F9C9E879-0550-9A47-BFD8-EBEA99F3D978}"/>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1538116393"/>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05B40-97F7-3102-54B6-8A89006AD1DA}"/>
              </a:ext>
            </a:extLst>
          </p:cNvPr>
          <p:cNvSpPr>
            <a:spLocks noGrp="1"/>
          </p:cNvSpPr>
          <p:nvPr>
            <p:ph type="title"/>
          </p:nvPr>
        </p:nvSpPr>
        <p:spPr>
          <a:xfrm>
            <a:off x="743891" y="503978"/>
            <a:ext cx="3483204" cy="1763924"/>
          </a:xfrm>
        </p:spPr>
        <p:txBody>
          <a:bodyPr anchor="b"/>
          <a:lstStyle>
            <a:lvl1pPr>
              <a:defRPr sz="2835"/>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D290AEC0-384E-7432-29F7-518C41535210}"/>
              </a:ext>
            </a:extLst>
          </p:cNvPr>
          <p:cNvSpPr>
            <a:spLocks noGrp="1"/>
          </p:cNvSpPr>
          <p:nvPr>
            <p:ph idx="1"/>
          </p:nvPr>
        </p:nvSpPr>
        <p:spPr>
          <a:xfrm>
            <a:off x="4591306" y="1088454"/>
            <a:ext cx="5467380" cy="5372269"/>
          </a:xfrm>
        </p:spPr>
        <p:txBody>
          <a:bodyPr/>
          <a:lstStyle>
            <a:lvl1pPr>
              <a:defRPr sz="2835"/>
            </a:lvl1pPr>
            <a:lvl2pPr>
              <a:defRPr sz="2480"/>
            </a:lvl2pPr>
            <a:lvl3pPr>
              <a:defRPr sz="2126"/>
            </a:lvl3pPr>
            <a:lvl4pPr>
              <a:defRPr sz="1772"/>
            </a:lvl4pPr>
            <a:lvl5pPr>
              <a:defRPr sz="1772"/>
            </a:lvl5pPr>
            <a:lvl6pPr>
              <a:defRPr sz="1772"/>
            </a:lvl6pPr>
            <a:lvl7pPr>
              <a:defRPr sz="1772"/>
            </a:lvl7pPr>
            <a:lvl8pPr>
              <a:defRPr sz="1772"/>
            </a:lvl8pPr>
            <a:lvl9pPr>
              <a:defRPr sz="177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F76ED1AE-BA88-1933-A420-47EF360E9DCA}"/>
              </a:ext>
            </a:extLst>
          </p:cNvPr>
          <p:cNvSpPr>
            <a:spLocks noGrp="1"/>
          </p:cNvSpPr>
          <p:nvPr>
            <p:ph type="body" sz="half" idx="2"/>
          </p:nvPr>
        </p:nvSpPr>
        <p:spPr>
          <a:xfrm>
            <a:off x="743891" y="2267902"/>
            <a:ext cx="3483204" cy="4201570"/>
          </a:xfrm>
        </p:spPr>
        <p:txBody>
          <a:bodyPr/>
          <a:lstStyle>
            <a:lvl1pPr marL="0" indent="0">
              <a:buNone/>
              <a:defRPr sz="1417"/>
            </a:lvl1pPr>
            <a:lvl2pPr marL="404988" indent="0">
              <a:buNone/>
              <a:defRPr sz="1240"/>
            </a:lvl2pPr>
            <a:lvl3pPr marL="809976" indent="0">
              <a:buNone/>
              <a:defRPr sz="1063"/>
            </a:lvl3pPr>
            <a:lvl4pPr marL="1214963" indent="0">
              <a:buNone/>
              <a:defRPr sz="886"/>
            </a:lvl4pPr>
            <a:lvl5pPr marL="1619951" indent="0">
              <a:buNone/>
              <a:defRPr sz="886"/>
            </a:lvl5pPr>
            <a:lvl6pPr marL="2024939" indent="0">
              <a:buNone/>
              <a:defRPr sz="886"/>
            </a:lvl6pPr>
            <a:lvl7pPr marL="2429927" indent="0">
              <a:buNone/>
              <a:defRPr sz="886"/>
            </a:lvl7pPr>
            <a:lvl8pPr marL="2834914" indent="0">
              <a:buNone/>
              <a:defRPr sz="886"/>
            </a:lvl8pPr>
            <a:lvl9pPr marL="3239902" indent="0">
              <a:buNone/>
              <a:defRPr sz="886"/>
            </a:lvl9pPr>
          </a:lstStyle>
          <a:p>
            <a:pPr lvl="0"/>
            <a:r>
              <a:rPr lang="en-US"/>
              <a:t>Click to edit Master text styles</a:t>
            </a:r>
          </a:p>
        </p:txBody>
      </p:sp>
      <p:sp>
        <p:nvSpPr>
          <p:cNvPr id="5" name="Date Placeholder 4">
            <a:extLst>
              <a:ext uri="{FF2B5EF4-FFF2-40B4-BE49-F238E27FC236}">
                <a16:creationId xmlns:a16="http://schemas.microsoft.com/office/drawing/2014/main" id="{CA6B8B58-0260-6ED2-1F3F-E8F168314D95}"/>
              </a:ext>
            </a:extLst>
          </p:cNvPr>
          <p:cNvSpPr>
            <a:spLocks noGrp="1"/>
          </p:cNvSpPr>
          <p:nvPr>
            <p:ph type="dt" sz="half" idx="10"/>
          </p:nvPr>
        </p:nvSpPr>
        <p:spPr/>
        <p:txBody>
          <a:bodyPr/>
          <a:lstStyle/>
          <a:p>
            <a:fld id="{4DB42B0C-C306-A442-9932-B6513FDE26B6}" type="datetimeFigureOut">
              <a:rPr lang="en-IL" smtClean="0"/>
              <a:t>07/11/2024</a:t>
            </a:fld>
            <a:endParaRPr lang="en-IL"/>
          </a:p>
        </p:txBody>
      </p:sp>
      <p:sp>
        <p:nvSpPr>
          <p:cNvPr id="6" name="Footer Placeholder 5">
            <a:extLst>
              <a:ext uri="{FF2B5EF4-FFF2-40B4-BE49-F238E27FC236}">
                <a16:creationId xmlns:a16="http://schemas.microsoft.com/office/drawing/2014/main" id="{A78599EB-40CE-3112-BF73-DAED2F858ACC}"/>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DE4D4EA9-5439-DCAF-2E1A-512A5EF35D92}"/>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65071978"/>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B6532-78C6-91A0-FD52-68CE239ADEA0}"/>
              </a:ext>
            </a:extLst>
          </p:cNvPr>
          <p:cNvSpPr>
            <a:spLocks noGrp="1"/>
          </p:cNvSpPr>
          <p:nvPr>
            <p:ph type="title"/>
          </p:nvPr>
        </p:nvSpPr>
        <p:spPr>
          <a:xfrm>
            <a:off x="743891" y="503978"/>
            <a:ext cx="3483204" cy="1763924"/>
          </a:xfrm>
        </p:spPr>
        <p:txBody>
          <a:bodyPr anchor="b"/>
          <a:lstStyle>
            <a:lvl1pPr>
              <a:defRPr sz="2835"/>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660B4FFD-D612-FE16-1208-D8636B66A3BE}"/>
              </a:ext>
            </a:extLst>
          </p:cNvPr>
          <p:cNvSpPr>
            <a:spLocks noGrp="1"/>
          </p:cNvSpPr>
          <p:nvPr>
            <p:ph type="pic" idx="1"/>
          </p:nvPr>
        </p:nvSpPr>
        <p:spPr>
          <a:xfrm>
            <a:off x="4591306" y="1088454"/>
            <a:ext cx="5467380" cy="5372269"/>
          </a:xfrm>
        </p:spPr>
        <p:txBody>
          <a:bodyPr/>
          <a:lstStyle>
            <a:lvl1pPr marL="0" indent="0">
              <a:buNone/>
              <a:defRPr sz="2835"/>
            </a:lvl1pPr>
            <a:lvl2pPr marL="404988" indent="0">
              <a:buNone/>
              <a:defRPr sz="2480"/>
            </a:lvl2pPr>
            <a:lvl3pPr marL="809976" indent="0">
              <a:buNone/>
              <a:defRPr sz="2126"/>
            </a:lvl3pPr>
            <a:lvl4pPr marL="1214963" indent="0">
              <a:buNone/>
              <a:defRPr sz="1772"/>
            </a:lvl4pPr>
            <a:lvl5pPr marL="1619951" indent="0">
              <a:buNone/>
              <a:defRPr sz="1772"/>
            </a:lvl5pPr>
            <a:lvl6pPr marL="2024939" indent="0">
              <a:buNone/>
              <a:defRPr sz="1772"/>
            </a:lvl6pPr>
            <a:lvl7pPr marL="2429927" indent="0">
              <a:buNone/>
              <a:defRPr sz="1772"/>
            </a:lvl7pPr>
            <a:lvl8pPr marL="2834914" indent="0">
              <a:buNone/>
              <a:defRPr sz="1772"/>
            </a:lvl8pPr>
            <a:lvl9pPr marL="3239902" indent="0">
              <a:buNone/>
              <a:defRPr sz="1772"/>
            </a:lvl9pPr>
          </a:lstStyle>
          <a:p>
            <a:endParaRPr lang="en-IL"/>
          </a:p>
        </p:txBody>
      </p:sp>
      <p:sp>
        <p:nvSpPr>
          <p:cNvPr id="4" name="Text Placeholder 3">
            <a:extLst>
              <a:ext uri="{FF2B5EF4-FFF2-40B4-BE49-F238E27FC236}">
                <a16:creationId xmlns:a16="http://schemas.microsoft.com/office/drawing/2014/main" id="{A323AEA2-4F70-248F-363D-3C236BB8D0A1}"/>
              </a:ext>
            </a:extLst>
          </p:cNvPr>
          <p:cNvSpPr>
            <a:spLocks noGrp="1"/>
          </p:cNvSpPr>
          <p:nvPr>
            <p:ph type="body" sz="half" idx="2"/>
          </p:nvPr>
        </p:nvSpPr>
        <p:spPr>
          <a:xfrm>
            <a:off x="743891" y="2267902"/>
            <a:ext cx="3483204" cy="4201570"/>
          </a:xfrm>
        </p:spPr>
        <p:txBody>
          <a:bodyPr/>
          <a:lstStyle>
            <a:lvl1pPr marL="0" indent="0">
              <a:buNone/>
              <a:defRPr sz="1417"/>
            </a:lvl1pPr>
            <a:lvl2pPr marL="404988" indent="0">
              <a:buNone/>
              <a:defRPr sz="1240"/>
            </a:lvl2pPr>
            <a:lvl3pPr marL="809976" indent="0">
              <a:buNone/>
              <a:defRPr sz="1063"/>
            </a:lvl3pPr>
            <a:lvl4pPr marL="1214963" indent="0">
              <a:buNone/>
              <a:defRPr sz="886"/>
            </a:lvl4pPr>
            <a:lvl5pPr marL="1619951" indent="0">
              <a:buNone/>
              <a:defRPr sz="886"/>
            </a:lvl5pPr>
            <a:lvl6pPr marL="2024939" indent="0">
              <a:buNone/>
              <a:defRPr sz="886"/>
            </a:lvl6pPr>
            <a:lvl7pPr marL="2429927" indent="0">
              <a:buNone/>
              <a:defRPr sz="886"/>
            </a:lvl7pPr>
            <a:lvl8pPr marL="2834914" indent="0">
              <a:buNone/>
              <a:defRPr sz="886"/>
            </a:lvl8pPr>
            <a:lvl9pPr marL="3239902" indent="0">
              <a:buNone/>
              <a:defRPr sz="886"/>
            </a:lvl9pPr>
          </a:lstStyle>
          <a:p>
            <a:pPr lvl="0"/>
            <a:r>
              <a:rPr lang="en-US"/>
              <a:t>Click to edit Master text styles</a:t>
            </a:r>
          </a:p>
        </p:txBody>
      </p:sp>
      <p:sp>
        <p:nvSpPr>
          <p:cNvPr id="5" name="Date Placeholder 4">
            <a:extLst>
              <a:ext uri="{FF2B5EF4-FFF2-40B4-BE49-F238E27FC236}">
                <a16:creationId xmlns:a16="http://schemas.microsoft.com/office/drawing/2014/main" id="{0CF7DDA5-7447-DA0A-4BEC-7DF79DAA534E}"/>
              </a:ext>
            </a:extLst>
          </p:cNvPr>
          <p:cNvSpPr>
            <a:spLocks noGrp="1"/>
          </p:cNvSpPr>
          <p:nvPr>
            <p:ph type="dt" sz="half" idx="10"/>
          </p:nvPr>
        </p:nvSpPr>
        <p:spPr/>
        <p:txBody>
          <a:bodyPr/>
          <a:lstStyle/>
          <a:p>
            <a:fld id="{4DB42B0C-C306-A442-9932-B6513FDE26B6}" type="datetimeFigureOut">
              <a:rPr lang="en-IL" smtClean="0"/>
              <a:t>07/11/2024</a:t>
            </a:fld>
            <a:endParaRPr lang="en-IL"/>
          </a:p>
        </p:txBody>
      </p:sp>
      <p:sp>
        <p:nvSpPr>
          <p:cNvPr id="6" name="Footer Placeholder 5">
            <a:extLst>
              <a:ext uri="{FF2B5EF4-FFF2-40B4-BE49-F238E27FC236}">
                <a16:creationId xmlns:a16="http://schemas.microsoft.com/office/drawing/2014/main" id="{2EA7A27D-EEBC-B85A-87A6-2A70F58826A4}"/>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F3DA38A6-4474-85EA-8D2F-9FAF1DC4E141}"/>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646149410"/>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68D31A-44B9-017A-F907-DD23F52FBEA7}"/>
              </a:ext>
            </a:extLst>
          </p:cNvPr>
          <p:cNvSpPr>
            <a:spLocks noGrp="1"/>
          </p:cNvSpPr>
          <p:nvPr>
            <p:ph type="title"/>
          </p:nvPr>
        </p:nvSpPr>
        <p:spPr>
          <a:xfrm>
            <a:off x="742484" y="402483"/>
            <a:ext cx="9314796" cy="1461188"/>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B5F1E8D5-7F63-42D0-1E75-33D91CC85F78}"/>
              </a:ext>
            </a:extLst>
          </p:cNvPr>
          <p:cNvSpPr>
            <a:spLocks noGrp="1"/>
          </p:cNvSpPr>
          <p:nvPr>
            <p:ph type="body" idx="1"/>
          </p:nvPr>
        </p:nvSpPr>
        <p:spPr>
          <a:xfrm>
            <a:off x="742484" y="2012414"/>
            <a:ext cx="9314796" cy="479654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E075A9FC-9B59-40AA-7CA7-F27B369BCD71}"/>
              </a:ext>
            </a:extLst>
          </p:cNvPr>
          <p:cNvSpPr>
            <a:spLocks noGrp="1"/>
          </p:cNvSpPr>
          <p:nvPr>
            <p:ph type="dt" sz="half" idx="2"/>
          </p:nvPr>
        </p:nvSpPr>
        <p:spPr>
          <a:xfrm>
            <a:off x="742484" y="7006699"/>
            <a:ext cx="2429947" cy="402483"/>
          </a:xfrm>
          <a:prstGeom prst="rect">
            <a:avLst/>
          </a:prstGeom>
        </p:spPr>
        <p:txBody>
          <a:bodyPr vert="horz" lIns="91440" tIns="45720" rIns="91440" bIns="45720" rtlCol="0" anchor="ctr"/>
          <a:lstStyle>
            <a:lvl1pPr algn="l">
              <a:defRPr sz="1063">
                <a:solidFill>
                  <a:schemeClr val="tx1">
                    <a:tint val="75000"/>
                  </a:schemeClr>
                </a:solidFill>
              </a:defRPr>
            </a:lvl1pPr>
          </a:lstStyle>
          <a:p>
            <a:fld id="{4DB42B0C-C306-A442-9932-B6513FDE26B6}" type="datetimeFigureOut">
              <a:rPr lang="en-IL" smtClean="0"/>
              <a:t>07/11/2024</a:t>
            </a:fld>
            <a:endParaRPr lang="en-IL"/>
          </a:p>
        </p:txBody>
      </p:sp>
      <p:sp>
        <p:nvSpPr>
          <p:cNvPr id="5" name="Footer Placeholder 4">
            <a:extLst>
              <a:ext uri="{FF2B5EF4-FFF2-40B4-BE49-F238E27FC236}">
                <a16:creationId xmlns:a16="http://schemas.microsoft.com/office/drawing/2014/main" id="{7DC261A2-F1BC-72DC-FBD3-55E854C184D8}"/>
              </a:ext>
            </a:extLst>
          </p:cNvPr>
          <p:cNvSpPr>
            <a:spLocks noGrp="1"/>
          </p:cNvSpPr>
          <p:nvPr>
            <p:ph type="ftr" sz="quarter" idx="3"/>
          </p:nvPr>
        </p:nvSpPr>
        <p:spPr>
          <a:xfrm>
            <a:off x="3577422" y="7006699"/>
            <a:ext cx="3644920" cy="402483"/>
          </a:xfrm>
          <a:prstGeom prst="rect">
            <a:avLst/>
          </a:prstGeom>
        </p:spPr>
        <p:txBody>
          <a:bodyPr vert="horz" lIns="91440" tIns="45720" rIns="91440" bIns="45720" rtlCol="0" anchor="ctr"/>
          <a:lstStyle>
            <a:lvl1pPr algn="ctr">
              <a:defRPr sz="1063">
                <a:solidFill>
                  <a:schemeClr val="tx1">
                    <a:tint val="75000"/>
                  </a:schemeClr>
                </a:solidFill>
              </a:defRPr>
            </a:lvl1pPr>
          </a:lstStyle>
          <a:p>
            <a:endParaRPr lang="en-IL"/>
          </a:p>
        </p:txBody>
      </p:sp>
      <p:sp>
        <p:nvSpPr>
          <p:cNvPr id="6" name="Slide Number Placeholder 5">
            <a:extLst>
              <a:ext uri="{FF2B5EF4-FFF2-40B4-BE49-F238E27FC236}">
                <a16:creationId xmlns:a16="http://schemas.microsoft.com/office/drawing/2014/main" id="{2738B643-5A15-93B4-DD0A-637AE8F0255A}"/>
              </a:ext>
            </a:extLst>
          </p:cNvPr>
          <p:cNvSpPr>
            <a:spLocks noGrp="1"/>
          </p:cNvSpPr>
          <p:nvPr>
            <p:ph type="sldNum" sz="quarter" idx="4"/>
          </p:nvPr>
        </p:nvSpPr>
        <p:spPr>
          <a:xfrm>
            <a:off x="7627332" y="7006699"/>
            <a:ext cx="2429947" cy="402483"/>
          </a:xfrm>
          <a:prstGeom prst="rect">
            <a:avLst/>
          </a:prstGeom>
        </p:spPr>
        <p:txBody>
          <a:bodyPr vert="horz" lIns="91440" tIns="45720" rIns="91440" bIns="45720" rtlCol="0" anchor="ctr"/>
          <a:lstStyle>
            <a:lvl1pPr algn="r">
              <a:defRPr sz="1063">
                <a:solidFill>
                  <a:schemeClr val="tx1">
                    <a:tint val="75000"/>
                  </a:schemeClr>
                </a:solidFill>
              </a:defRPr>
            </a:lvl1pPr>
          </a:lstStyle>
          <a:p>
            <a:fld id="{686DCF8D-9FB8-2444-8BC7-BD14A9F58D80}" type="slidenum">
              <a:rPr lang="en-IL" smtClean="0"/>
              <a:t>‹#›</a:t>
            </a:fld>
            <a:endParaRPr lang="en-IL"/>
          </a:p>
        </p:txBody>
      </p:sp>
    </p:spTree>
    <p:extLst>
      <p:ext uri="{BB962C8B-B14F-4D97-AF65-F5344CB8AC3E}">
        <p14:creationId xmlns:p14="http://schemas.microsoft.com/office/powerpoint/2010/main" val="2858577286"/>
      </p:ext>
    </p:extLst>
  </p:cSld>
  <p:clrMap bg1="lt1" tx1="dk1" bg2="lt2" tx2="dk2" accent1="accent1" accent2="accent2" accent3="accent3" accent4="accent4" accent5="accent5" accent6="accent6" hlink="hlink" folHlink="folHlink"/>
  <p:sldLayoutIdLst>
    <p:sldLayoutId id="2147483915" r:id="rId1"/>
    <p:sldLayoutId id="2147483916" r:id="rId2"/>
    <p:sldLayoutId id="2147483917" r:id="rId3"/>
    <p:sldLayoutId id="2147483918" r:id="rId4"/>
    <p:sldLayoutId id="2147483919" r:id="rId5"/>
    <p:sldLayoutId id="2147483920" r:id="rId6"/>
    <p:sldLayoutId id="2147483921" r:id="rId7"/>
    <p:sldLayoutId id="2147483922" r:id="rId8"/>
    <p:sldLayoutId id="2147483923" r:id="rId9"/>
    <p:sldLayoutId id="2147483924" r:id="rId10"/>
    <p:sldLayoutId id="2147483925" r:id="rId11"/>
  </p:sldLayoutIdLst>
  <p:transition spd="slow">
    <p:push dir="u"/>
  </p:transition>
  <p:txStyles>
    <p:titleStyle>
      <a:lvl1pPr algn="l" defTabSz="809976" rtl="0" eaLnBrk="1" latinLnBrk="0" hangingPunct="1">
        <a:lnSpc>
          <a:spcPct val="90000"/>
        </a:lnSpc>
        <a:spcBef>
          <a:spcPct val="0"/>
        </a:spcBef>
        <a:buNone/>
        <a:defRPr sz="3898" kern="1200">
          <a:solidFill>
            <a:schemeClr val="tx1"/>
          </a:solidFill>
          <a:latin typeface="+mj-lt"/>
          <a:ea typeface="+mj-ea"/>
          <a:cs typeface="+mj-cs"/>
        </a:defRPr>
      </a:lvl1pPr>
    </p:titleStyle>
    <p:bodyStyle>
      <a:lvl1pPr marL="202494" indent="-202494" algn="l" defTabSz="809976" rtl="0" eaLnBrk="1" latinLnBrk="0" hangingPunct="1">
        <a:lnSpc>
          <a:spcPct val="90000"/>
        </a:lnSpc>
        <a:spcBef>
          <a:spcPts val="886"/>
        </a:spcBef>
        <a:buFont typeface="Arial" panose="020B0604020202020204" pitchFamily="34" charset="0"/>
        <a:buChar char="•"/>
        <a:defRPr sz="2480" kern="1200">
          <a:solidFill>
            <a:schemeClr val="tx1"/>
          </a:solidFill>
          <a:latin typeface="+mn-lt"/>
          <a:ea typeface="+mn-ea"/>
          <a:cs typeface="+mn-cs"/>
        </a:defRPr>
      </a:lvl1pPr>
      <a:lvl2pPr marL="607482" indent="-202494" algn="l" defTabSz="809976" rtl="0" eaLnBrk="1" latinLnBrk="0" hangingPunct="1">
        <a:lnSpc>
          <a:spcPct val="90000"/>
        </a:lnSpc>
        <a:spcBef>
          <a:spcPts val="443"/>
        </a:spcBef>
        <a:buFont typeface="Arial" panose="020B0604020202020204" pitchFamily="34" charset="0"/>
        <a:buChar char="•"/>
        <a:defRPr sz="2126" kern="1200">
          <a:solidFill>
            <a:schemeClr val="tx1"/>
          </a:solidFill>
          <a:latin typeface="+mn-lt"/>
          <a:ea typeface="+mn-ea"/>
          <a:cs typeface="+mn-cs"/>
        </a:defRPr>
      </a:lvl2pPr>
      <a:lvl3pPr marL="1012469" indent="-202494" algn="l" defTabSz="809976" rtl="0" eaLnBrk="1" latinLnBrk="0" hangingPunct="1">
        <a:lnSpc>
          <a:spcPct val="90000"/>
        </a:lnSpc>
        <a:spcBef>
          <a:spcPts val="443"/>
        </a:spcBef>
        <a:buFont typeface="Arial" panose="020B0604020202020204" pitchFamily="34" charset="0"/>
        <a:buChar char="•"/>
        <a:defRPr sz="1772" kern="1200">
          <a:solidFill>
            <a:schemeClr val="tx1"/>
          </a:solidFill>
          <a:latin typeface="+mn-lt"/>
          <a:ea typeface="+mn-ea"/>
          <a:cs typeface="+mn-cs"/>
        </a:defRPr>
      </a:lvl3pPr>
      <a:lvl4pPr marL="1417457"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4pPr>
      <a:lvl5pPr marL="1822445"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5pPr>
      <a:lvl6pPr marL="2227433"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6pPr>
      <a:lvl7pPr marL="2632420"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7pPr>
      <a:lvl8pPr marL="3037408"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8pPr>
      <a:lvl9pPr marL="3442396"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9pPr>
    </p:bodyStyle>
    <p:otherStyle>
      <a:defPPr>
        <a:defRPr lang="en-IL"/>
      </a:defPPr>
      <a:lvl1pPr marL="0" algn="l" defTabSz="809976" rtl="0" eaLnBrk="1" latinLnBrk="0" hangingPunct="1">
        <a:defRPr sz="1594" kern="1200">
          <a:solidFill>
            <a:schemeClr val="tx1"/>
          </a:solidFill>
          <a:latin typeface="+mn-lt"/>
          <a:ea typeface="+mn-ea"/>
          <a:cs typeface="+mn-cs"/>
        </a:defRPr>
      </a:lvl1pPr>
      <a:lvl2pPr marL="404988" algn="l" defTabSz="809976" rtl="0" eaLnBrk="1" latinLnBrk="0" hangingPunct="1">
        <a:defRPr sz="1594" kern="1200">
          <a:solidFill>
            <a:schemeClr val="tx1"/>
          </a:solidFill>
          <a:latin typeface="+mn-lt"/>
          <a:ea typeface="+mn-ea"/>
          <a:cs typeface="+mn-cs"/>
        </a:defRPr>
      </a:lvl2pPr>
      <a:lvl3pPr marL="809976" algn="l" defTabSz="809976" rtl="0" eaLnBrk="1" latinLnBrk="0" hangingPunct="1">
        <a:defRPr sz="1594" kern="1200">
          <a:solidFill>
            <a:schemeClr val="tx1"/>
          </a:solidFill>
          <a:latin typeface="+mn-lt"/>
          <a:ea typeface="+mn-ea"/>
          <a:cs typeface="+mn-cs"/>
        </a:defRPr>
      </a:lvl3pPr>
      <a:lvl4pPr marL="1214963" algn="l" defTabSz="809976" rtl="0" eaLnBrk="1" latinLnBrk="0" hangingPunct="1">
        <a:defRPr sz="1594" kern="1200">
          <a:solidFill>
            <a:schemeClr val="tx1"/>
          </a:solidFill>
          <a:latin typeface="+mn-lt"/>
          <a:ea typeface="+mn-ea"/>
          <a:cs typeface="+mn-cs"/>
        </a:defRPr>
      </a:lvl4pPr>
      <a:lvl5pPr marL="1619951" algn="l" defTabSz="809976" rtl="0" eaLnBrk="1" latinLnBrk="0" hangingPunct="1">
        <a:defRPr sz="1594" kern="1200">
          <a:solidFill>
            <a:schemeClr val="tx1"/>
          </a:solidFill>
          <a:latin typeface="+mn-lt"/>
          <a:ea typeface="+mn-ea"/>
          <a:cs typeface="+mn-cs"/>
        </a:defRPr>
      </a:lvl5pPr>
      <a:lvl6pPr marL="2024939" algn="l" defTabSz="809976" rtl="0" eaLnBrk="1" latinLnBrk="0" hangingPunct="1">
        <a:defRPr sz="1594" kern="1200">
          <a:solidFill>
            <a:schemeClr val="tx1"/>
          </a:solidFill>
          <a:latin typeface="+mn-lt"/>
          <a:ea typeface="+mn-ea"/>
          <a:cs typeface="+mn-cs"/>
        </a:defRPr>
      </a:lvl6pPr>
      <a:lvl7pPr marL="2429927" algn="l" defTabSz="809976" rtl="0" eaLnBrk="1" latinLnBrk="0" hangingPunct="1">
        <a:defRPr sz="1594" kern="1200">
          <a:solidFill>
            <a:schemeClr val="tx1"/>
          </a:solidFill>
          <a:latin typeface="+mn-lt"/>
          <a:ea typeface="+mn-ea"/>
          <a:cs typeface="+mn-cs"/>
        </a:defRPr>
      </a:lvl7pPr>
      <a:lvl8pPr marL="2834914" algn="l" defTabSz="809976" rtl="0" eaLnBrk="1" latinLnBrk="0" hangingPunct="1">
        <a:defRPr sz="1594" kern="1200">
          <a:solidFill>
            <a:schemeClr val="tx1"/>
          </a:solidFill>
          <a:latin typeface="+mn-lt"/>
          <a:ea typeface="+mn-ea"/>
          <a:cs typeface="+mn-cs"/>
        </a:defRPr>
      </a:lvl8pPr>
      <a:lvl9pPr marL="3239902" algn="l" defTabSz="809976" rtl="0" eaLnBrk="1" latinLnBrk="0" hangingPunct="1">
        <a:defRPr sz="1594"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 Id="rId4" Type="http://schemas.microsoft.com/office/2007/relationships/hdphoto" Target="../media/hdphoto1.wdp"/></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165792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תמונה 19" descr="תמונה שמכילה טקסט, צילום מסך, גופן, תרשים&#10;&#10;התיאור נוצר באופן אוטומטי">
            <a:extLst>
              <a:ext uri="{FF2B5EF4-FFF2-40B4-BE49-F238E27FC236}">
                <a16:creationId xmlns:a16="http://schemas.microsoft.com/office/drawing/2014/main" id="{E5ADCEEF-6822-0EA4-F26B-D1DA9A66AFE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4880" y="2371831"/>
            <a:ext cx="9510001" cy="3424493"/>
          </a:xfrm>
          <a:prstGeom prst="rect">
            <a:avLst/>
          </a:prstGeom>
          <a:noFill/>
          <a:ln>
            <a:noFill/>
          </a:ln>
        </p:spPr>
      </p:pic>
      <p:sp>
        <p:nvSpPr>
          <p:cNvPr id="7" name="TextBox 6">
            <a:extLst>
              <a:ext uri="{FF2B5EF4-FFF2-40B4-BE49-F238E27FC236}">
                <a16:creationId xmlns:a16="http://schemas.microsoft.com/office/drawing/2014/main" id="{A2BAC75B-2E9C-E4B4-BAED-50C4E16BB5A3}"/>
              </a:ext>
            </a:extLst>
          </p:cNvPr>
          <p:cNvSpPr txBox="1"/>
          <p:nvPr/>
        </p:nvSpPr>
        <p:spPr>
          <a:xfrm>
            <a:off x="220875" y="381133"/>
            <a:ext cx="1710873"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CARD B</a:t>
            </a:r>
            <a:endParaRPr lang="en-IL" sz="2700" b="1" kern="0" dirty="0">
              <a:solidFill>
                <a:schemeClr val="bg1"/>
              </a:solidFill>
              <a:latin typeface="Roboto" pitchFamily="2" charset="0"/>
            </a:endParaRPr>
          </a:p>
        </p:txBody>
      </p:sp>
      <p:sp>
        <p:nvSpPr>
          <p:cNvPr id="8" name="Right Arrow 7">
            <a:extLst>
              <a:ext uri="{FF2B5EF4-FFF2-40B4-BE49-F238E27FC236}">
                <a16:creationId xmlns:a16="http://schemas.microsoft.com/office/drawing/2014/main" id="{7A48A0B9-5C3F-2281-1B41-7E13C6B03089}"/>
              </a:ext>
            </a:extLst>
          </p:cNvPr>
          <p:cNvSpPr/>
          <p:nvPr/>
        </p:nvSpPr>
        <p:spPr>
          <a:xfrm rot="16200000">
            <a:off x="2550584" y="2235667"/>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9" name="Right Arrow 8">
            <a:extLst>
              <a:ext uri="{FF2B5EF4-FFF2-40B4-BE49-F238E27FC236}">
                <a16:creationId xmlns:a16="http://schemas.microsoft.com/office/drawing/2014/main" id="{8366BCC7-807F-E7FF-5AE4-60E056AB5560}"/>
              </a:ext>
            </a:extLst>
          </p:cNvPr>
          <p:cNvSpPr/>
          <p:nvPr/>
        </p:nvSpPr>
        <p:spPr>
          <a:xfrm rot="16200000">
            <a:off x="5037415" y="2235667"/>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10" name="Right Arrow 9">
            <a:extLst>
              <a:ext uri="{FF2B5EF4-FFF2-40B4-BE49-F238E27FC236}">
                <a16:creationId xmlns:a16="http://schemas.microsoft.com/office/drawing/2014/main" id="{5037657E-EB40-506D-6B47-EF74ED2EC095}"/>
              </a:ext>
            </a:extLst>
          </p:cNvPr>
          <p:cNvSpPr/>
          <p:nvPr/>
        </p:nvSpPr>
        <p:spPr>
          <a:xfrm rot="16200000">
            <a:off x="7613576" y="2235666"/>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dirty="0"/>
          </a:p>
        </p:txBody>
      </p:sp>
      <p:sp>
        <p:nvSpPr>
          <p:cNvPr id="11" name="Right Arrow 10">
            <a:extLst>
              <a:ext uri="{FF2B5EF4-FFF2-40B4-BE49-F238E27FC236}">
                <a16:creationId xmlns:a16="http://schemas.microsoft.com/office/drawing/2014/main" id="{FF28703A-A94F-AE51-86B9-A219DB615244}"/>
              </a:ext>
            </a:extLst>
          </p:cNvPr>
          <p:cNvSpPr/>
          <p:nvPr/>
        </p:nvSpPr>
        <p:spPr>
          <a:xfrm rot="5400000">
            <a:off x="5037415" y="5679786"/>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12" name="Right Arrow 11">
            <a:extLst>
              <a:ext uri="{FF2B5EF4-FFF2-40B4-BE49-F238E27FC236}">
                <a16:creationId xmlns:a16="http://schemas.microsoft.com/office/drawing/2014/main" id="{7D5166A6-1489-2029-12C5-ACB4BC05A654}"/>
              </a:ext>
            </a:extLst>
          </p:cNvPr>
          <p:cNvSpPr/>
          <p:nvPr/>
        </p:nvSpPr>
        <p:spPr>
          <a:xfrm rot="5400000">
            <a:off x="7613576" y="5679786"/>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14" name="TextBox 13">
            <a:extLst>
              <a:ext uri="{FF2B5EF4-FFF2-40B4-BE49-F238E27FC236}">
                <a16:creationId xmlns:a16="http://schemas.microsoft.com/office/drawing/2014/main" id="{35CB5E38-BF3A-B598-6AAE-86458094D019}"/>
              </a:ext>
            </a:extLst>
          </p:cNvPr>
          <p:cNvSpPr txBox="1"/>
          <p:nvPr/>
        </p:nvSpPr>
        <p:spPr>
          <a:xfrm>
            <a:off x="1585705" y="1457120"/>
            <a:ext cx="2442587" cy="701731"/>
          </a:xfrm>
          <a:prstGeom prst="rect">
            <a:avLst/>
          </a:prstGeom>
          <a:noFill/>
        </p:spPr>
        <p:txBody>
          <a:bodyPr wrap="square">
            <a:spAutoFit/>
          </a:bodyPr>
          <a:lstStyle/>
          <a:p>
            <a:pPr algn="ctr" defTabSz="755957" rtl="1"/>
            <a:r>
              <a:rPr lang="en-US" sz="1320" kern="0" dirty="0">
                <a:latin typeface="Roboto" panose="02000000000000000000" pitchFamily="2" charset="0"/>
                <a:ea typeface="Roboto" panose="02000000000000000000" pitchFamily="2" charset="0"/>
                <a:cs typeface="Roboto" panose="02000000000000000000" pitchFamily="2" charset="0"/>
              </a:rPr>
              <a:t>Filter the BiPhase signal from the noises added during the broadcast in the air</a:t>
            </a:r>
            <a:r>
              <a:rPr lang="en-IL" sz="1320" dirty="0">
                <a:latin typeface="Roboto" panose="02000000000000000000" pitchFamily="2" charset="0"/>
                <a:ea typeface="Roboto" panose="02000000000000000000" pitchFamily="2" charset="0"/>
                <a:cs typeface="Roboto" panose="02000000000000000000" pitchFamily="2" charset="0"/>
              </a:rPr>
              <a:t> </a:t>
            </a:r>
          </a:p>
        </p:txBody>
      </p:sp>
      <p:sp>
        <p:nvSpPr>
          <p:cNvPr id="18" name="TextBox 17">
            <a:extLst>
              <a:ext uri="{FF2B5EF4-FFF2-40B4-BE49-F238E27FC236}">
                <a16:creationId xmlns:a16="http://schemas.microsoft.com/office/drawing/2014/main" id="{EEAA77E9-A3B8-8666-C772-BB0F688B4E6F}"/>
              </a:ext>
            </a:extLst>
          </p:cNvPr>
          <p:cNvSpPr txBox="1"/>
          <p:nvPr/>
        </p:nvSpPr>
        <p:spPr>
          <a:xfrm>
            <a:off x="4109782" y="1268971"/>
            <a:ext cx="2368091" cy="1110240"/>
          </a:xfrm>
          <a:prstGeom prst="rect">
            <a:avLst/>
          </a:prstGeom>
          <a:noFill/>
        </p:spPr>
        <p:txBody>
          <a:bodyPr wrap="square">
            <a:spAutoFit/>
          </a:bodyPr>
          <a:lstStyle/>
          <a:p>
            <a:pPr algn="ctr"/>
            <a:r>
              <a:rPr lang="en-US" sz="1323" dirty="0">
                <a:latin typeface="Roboto" panose="02000000000000000000" pitchFamily="2" charset="0"/>
                <a:ea typeface="Roboto" panose="02000000000000000000" pitchFamily="2" charset="0"/>
                <a:cs typeface="Roboto" panose="02000000000000000000" pitchFamily="2" charset="0"/>
              </a:rPr>
              <a:t>Receives the filtered BiPhase signal and produce both transmission clock and decoded data signals</a:t>
            </a:r>
          </a:p>
          <a:p>
            <a:endParaRPr lang="en-IL" sz="1323" dirty="0"/>
          </a:p>
        </p:txBody>
      </p:sp>
      <p:sp>
        <p:nvSpPr>
          <p:cNvPr id="20" name="TextBox 19">
            <a:extLst>
              <a:ext uri="{FF2B5EF4-FFF2-40B4-BE49-F238E27FC236}">
                <a16:creationId xmlns:a16="http://schemas.microsoft.com/office/drawing/2014/main" id="{7FDCC3BF-4029-4F1F-3F11-F68091280E07}"/>
              </a:ext>
            </a:extLst>
          </p:cNvPr>
          <p:cNvSpPr txBox="1"/>
          <p:nvPr/>
        </p:nvSpPr>
        <p:spPr>
          <a:xfrm>
            <a:off x="6685943" y="1552862"/>
            <a:ext cx="2368091" cy="499496"/>
          </a:xfrm>
          <a:prstGeom prst="rect">
            <a:avLst/>
          </a:prstGeom>
          <a:noFill/>
        </p:spPr>
        <p:txBody>
          <a:bodyPr wrap="square">
            <a:spAutoFit/>
          </a:bodyPr>
          <a:lstStyle/>
          <a:p>
            <a:pPr algn="ctr"/>
            <a:r>
              <a:rPr lang="en-US" sz="1323" dirty="0">
                <a:latin typeface="Roboto" panose="02000000000000000000" pitchFamily="2" charset="0"/>
                <a:ea typeface="Roboto" panose="02000000000000000000" pitchFamily="2" charset="0"/>
                <a:cs typeface="Roboto" panose="02000000000000000000" pitchFamily="2" charset="0"/>
              </a:rPr>
              <a:t>P</a:t>
            </a:r>
            <a:r>
              <a:rPr lang="en-IL" sz="1323" dirty="0">
                <a:latin typeface="Roboto" panose="02000000000000000000" pitchFamily="2" charset="0"/>
                <a:ea typeface="Roboto" panose="02000000000000000000" pitchFamily="2" charset="0"/>
                <a:cs typeface="Roboto" panose="02000000000000000000" pitchFamily="2" charset="0"/>
              </a:rPr>
              <a:t>erforming the CRC calculation</a:t>
            </a:r>
            <a:r>
              <a:rPr lang="en-US" sz="1323" dirty="0">
                <a:latin typeface="Roboto" panose="02000000000000000000" pitchFamily="2" charset="0"/>
                <a:ea typeface="Roboto" panose="02000000000000000000" pitchFamily="2" charset="0"/>
                <a:cs typeface="Roboto" panose="02000000000000000000" pitchFamily="2" charset="0"/>
              </a:rPr>
              <a:t> check</a:t>
            </a:r>
            <a:endParaRPr lang="en-IL" sz="1323" dirty="0">
              <a:latin typeface="Roboto" panose="02000000000000000000" pitchFamily="2" charset="0"/>
              <a:ea typeface="Roboto" panose="02000000000000000000" pitchFamily="2" charset="0"/>
              <a:cs typeface="Roboto" panose="02000000000000000000" pitchFamily="2" charset="0"/>
            </a:endParaRPr>
          </a:p>
        </p:txBody>
      </p:sp>
      <p:sp>
        <p:nvSpPr>
          <p:cNvPr id="22" name="TextBox 21">
            <a:extLst>
              <a:ext uri="{FF2B5EF4-FFF2-40B4-BE49-F238E27FC236}">
                <a16:creationId xmlns:a16="http://schemas.microsoft.com/office/drawing/2014/main" id="{4B1B5FD0-F223-E292-A9B1-3CF0C485AFF7}"/>
              </a:ext>
            </a:extLst>
          </p:cNvPr>
          <p:cNvSpPr txBox="1"/>
          <p:nvPr/>
        </p:nvSpPr>
        <p:spPr>
          <a:xfrm>
            <a:off x="6549799" y="6115797"/>
            <a:ext cx="2640378" cy="499496"/>
          </a:xfrm>
          <a:prstGeom prst="rect">
            <a:avLst/>
          </a:prstGeom>
          <a:noFill/>
        </p:spPr>
        <p:txBody>
          <a:bodyPr wrap="square">
            <a:spAutoFit/>
          </a:bodyPr>
          <a:lstStyle/>
          <a:p>
            <a:r>
              <a:rPr lang="en-IL" sz="1323" dirty="0">
                <a:latin typeface="Roboto" panose="02000000000000000000" pitchFamily="2" charset="0"/>
                <a:ea typeface="Roboto" panose="02000000000000000000" pitchFamily="2" charset="0"/>
                <a:cs typeface="Roboto" panose="02000000000000000000" pitchFamily="2" charset="0"/>
              </a:rPr>
              <a:t>Data organizer and CRC checker for incoming data streams.</a:t>
            </a:r>
          </a:p>
        </p:txBody>
      </p:sp>
      <p:sp>
        <p:nvSpPr>
          <p:cNvPr id="24" name="TextBox 23">
            <a:extLst>
              <a:ext uri="{FF2B5EF4-FFF2-40B4-BE49-F238E27FC236}">
                <a16:creationId xmlns:a16="http://schemas.microsoft.com/office/drawing/2014/main" id="{1F528069-FD1A-BDD8-556C-AE52507EBF33}"/>
              </a:ext>
            </a:extLst>
          </p:cNvPr>
          <p:cNvSpPr txBox="1"/>
          <p:nvPr/>
        </p:nvSpPr>
        <p:spPr>
          <a:xfrm>
            <a:off x="4304240" y="6115797"/>
            <a:ext cx="1979174" cy="703078"/>
          </a:xfrm>
          <a:prstGeom prst="rect">
            <a:avLst/>
          </a:prstGeom>
          <a:noFill/>
        </p:spPr>
        <p:txBody>
          <a:bodyPr wrap="square">
            <a:spAutoFit/>
          </a:bodyPr>
          <a:lstStyle/>
          <a:p>
            <a:r>
              <a:rPr lang="en-IL" sz="1323" dirty="0">
                <a:latin typeface="Roboto" panose="02000000000000000000" pitchFamily="2" charset="0"/>
                <a:ea typeface="Roboto" panose="02000000000000000000" pitchFamily="2" charset="0"/>
                <a:cs typeface="Roboto" panose="02000000000000000000" pitchFamily="2" charset="0"/>
              </a:rPr>
              <a:t>Control RGB LEDs, enabling the display of colors and patterns.</a:t>
            </a:r>
          </a:p>
        </p:txBody>
      </p:sp>
    </p:spTree>
    <p:extLst>
      <p:ext uri="{BB962C8B-B14F-4D97-AF65-F5344CB8AC3E}">
        <p14:creationId xmlns:p14="http://schemas.microsoft.com/office/powerpoint/2010/main" val="666693447"/>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914400" y="390818"/>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Simple_BS</a:t>
            </a:r>
            <a:endParaRPr lang="en-IL" sz="2700" b="1" kern="0" dirty="0">
              <a:solidFill>
                <a:schemeClr val="bg1"/>
              </a:solidFill>
              <a:latin typeface="Roboto" pitchFamily="2" charset="0"/>
            </a:endParaRPr>
          </a:p>
        </p:txBody>
      </p:sp>
      <p:sp>
        <p:nvSpPr>
          <p:cNvPr id="2" name="TextBox 5">
            <a:extLst>
              <a:ext uri="{FF2B5EF4-FFF2-40B4-BE49-F238E27FC236}">
                <a16:creationId xmlns:a16="http://schemas.microsoft.com/office/drawing/2014/main" id="{6748C51E-2FEA-65E5-6CA4-7519B6AE9D1D}"/>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How the BiPhase decoding operation is created?</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pic>
        <p:nvPicPr>
          <p:cNvPr id="3" name="תמונה 2">
            <a:extLst>
              <a:ext uri="{FF2B5EF4-FFF2-40B4-BE49-F238E27FC236}">
                <a16:creationId xmlns:a16="http://schemas.microsoft.com/office/drawing/2014/main" id="{670D27F4-1605-D3A9-5C9B-A169893BCC8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2248138"/>
            <a:ext cx="10799763" cy="4393104"/>
          </a:xfrm>
          <a:prstGeom prst="rect">
            <a:avLst/>
          </a:prstGeom>
          <a:noFill/>
          <a:ln>
            <a:noFill/>
          </a:ln>
        </p:spPr>
      </p:pic>
    </p:spTree>
    <p:extLst>
      <p:ext uri="{BB962C8B-B14F-4D97-AF65-F5344CB8AC3E}">
        <p14:creationId xmlns:p14="http://schemas.microsoft.com/office/powerpoint/2010/main" val="159846391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1023258" y="390817"/>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CRC8BIT</a:t>
            </a:r>
            <a:endParaRPr lang="en-IL" sz="2700" b="1" kern="0" dirty="0">
              <a:solidFill>
                <a:schemeClr val="bg1"/>
              </a:solidFill>
              <a:latin typeface="Roboto" pitchFamily="2" charset="0"/>
            </a:endParaRPr>
          </a:p>
        </p:txBody>
      </p:sp>
      <p:sp>
        <p:nvSpPr>
          <p:cNvPr id="2" name="TextBox 5">
            <a:extLst>
              <a:ext uri="{FF2B5EF4-FFF2-40B4-BE49-F238E27FC236}">
                <a16:creationId xmlns:a16="http://schemas.microsoft.com/office/drawing/2014/main" id="{06EC533F-BF8F-9F30-32EE-AE4CF9C966DF}"/>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An example of CRC-8 RTL algorithm transitional diagram:</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pic>
        <p:nvPicPr>
          <p:cNvPr id="3" name="תמונה 2" descr="תמונה שמכילה טקסט, מקלדת&#10;&#10;התיאור נוצר באופן אוטומטי">
            <a:extLst>
              <a:ext uri="{FF2B5EF4-FFF2-40B4-BE49-F238E27FC236}">
                <a16:creationId xmlns:a16="http://schemas.microsoft.com/office/drawing/2014/main" id="{78E1CC21-F299-634B-946A-8A54BFB4AF5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73" y="3111909"/>
            <a:ext cx="10797690" cy="2308122"/>
          </a:xfrm>
          <a:prstGeom prst="rect">
            <a:avLst/>
          </a:prstGeom>
          <a:noFill/>
          <a:ln>
            <a:noFill/>
          </a:ln>
        </p:spPr>
      </p:pic>
    </p:spTree>
    <p:extLst>
      <p:ext uri="{BB962C8B-B14F-4D97-AF65-F5344CB8AC3E}">
        <p14:creationId xmlns:p14="http://schemas.microsoft.com/office/powerpoint/2010/main" val="576024630"/>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1081315" y="383560"/>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RGB Led</a:t>
            </a:r>
            <a:endParaRPr lang="en-IL" sz="2700" b="1" kern="0" dirty="0">
              <a:solidFill>
                <a:schemeClr val="bg1"/>
              </a:solidFill>
              <a:latin typeface="Roboto" pitchFamily="2" charset="0"/>
            </a:endParaRPr>
          </a:p>
        </p:txBody>
      </p:sp>
      <p:sp>
        <p:nvSpPr>
          <p:cNvPr id="2" name="TextBox 5">
            <a:extLst>
              <a:ext uri="{FF2B5EF4-FFF2-40B4-BE49-F238E27FC236}">
                <a16:creationId xmlns:a16="http://schemas.microsoft.com/office/drawing/2014/main" id="{8CA4FE66-55D6-1A4C-20F0-7EEA5C6849BA}"/>
              </a:ext>
            </a:extLst>
          </p:cNvPr>
          <p:cNvSpPr txBox="1"/>
          <p:nvPr/>
        </p:nvSpPr>
        <p:spPr>
          <a:xfrm>
            <a:off x="1169720" y="2577246"/>
            <a:ext cx="2968228"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Data Transmission Method</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pic>
        <p:nvPicPr>
          <p:cNvPr id="3" name="תמונה 2">
            <a:extLst>
              <a:ext uri="{FF2B5EF4-FFF2-40B4-BE49-F238E27FC236}">
                <a16:creationId xmlns:a16="http://schemas.microsoft.com/office/drawing/2014/main" id="{F47D68B2-45B7-8EC7-E488-124BA012DBC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6" y="1342103"/>
            <a:ext cx="10799969" cy="1107597"/>
          </a:xfrm>
          <a:prstGeom prst="rect">
            <a:avLst/>
          </a:prstGeom>
          <a:noFill/>
          <a:ln>
            <a:noFill/>
          </a:ln>
        </p:spPr>
      </p:pic>
      <p:pic>
        <p:nvPicPr>
          <p:cNvPr id="4" name="תמונה 3" descr="תמונה שמכילה תרשים, קו, גופן, תוכנית&#10;&#10;התיאור נוצר באופן אוטומטי">
            <a:extLst>
              <a:ext uri="{FF2B5EF4-FFF2-40B4-BE49-F238E27FC236}">
                <a16:creationId xmlns:a16="http://schemas.microsoft.com/office/drawing/2014/main" id="{E9F23223-DB82-6B13-0E0E-2DDAF75A450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06324" y="2953385"/>
            <a:ext cx="2226713" cy="1860543"/>
          </a:xfrm>
          <a:prstGeom prst="rect">
            <a:avLst/>
          </a:prstGeom>
          <a:noFill/>
          <a:ln>
            <a:noFill/>
          </a:ln>
        </p:spPr>
      </p:pic>
      <p:pic>
        <p:nvPicPr>
          <p:cNvPr id="6" name="תמונה 5" descr="תמונה שמכילה טקסט, גופן, צילום מסך, מספר&#10;&#10;התיאור נוצר באופן אוטומטי">
            <a:extLst>
              <a:ext uri="{FF2B5EF4-FFF2-40B4-BE49-F238E27FC236}">
                <a16:creationId xmlns:a16="http://schemas.microsoft.com/office/drawing/2014/main" id="{5DE33054-7666-46F6-AB6E-759AAFEB019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307668" y="5183260"/>
            <a:ext cx="5492095" cy="1789675"/>
          </a:xfrm>
          <a:prstGeom prst="rect">
            <a:avLst/>
          </a:prstGeom>
          <a:noFill/>
          <a:ln>
            <a:noFill/>
          </a:ln>
        </p:spPr>
      </p:pic>
      <p:pic>
        <p:nvPicPr>
          <p:cNvPr id="7" name="תמונה 6" descr="תמונה שמכילה טקסט, צילום מסך, מספר, גופן&#10;&#10;התיאור נוצר באופן אוטומטי">
            <a:extLst>
              <a:ext uri="{FF2B5EF4-FFF2-40B4-BE49-F238E27FC236}">
                <a16:creationId xmlns:a16="http://schemas.microsoft.com/office/drawing/2014/main" id="{94295E4F-210B-6EE3-EBB1-928AA03E7F77}"/>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0" y="2953385"/>
            <a:ext cx="5307668" cy="4019550"/>
          </a:xfrm>
          <a:prstGeom prst="rect">
            <a:avLst/>
          </a:prstGeom>
          <a:noFill/>
          <a:ln>
            <a:noFill/>
          </a:ln>
        </p:spPr>
      </p:pic>
      <p:sp>
        <p:nvSpPr>
          <p:cNvPr id="8" name="TextBox 5">
            <a:extLst>
              <a:ext uri="{FF2B5EF4-FFF2-40B4-BE49-F238E27FC236}">
                <a16:creationId xmlns:a16="http://schemas.microsoft.com/office/drawing/2014/main" id="{B9961751-D643-4FCA-9596-156B6907D26A}"/>
              </a:ext>
            </a:extLst>
          </p:cNvPr>
          <p:cNvSpPr txBox="1"/>
          <p:nvPr/>
        </p:nvSpPr>
        <p:spPr>
          <a:xfrm>
            <a:off x="7370796" y="2577246"/>
            <a:ext cx="1497767"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Code Timing</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9" name="TextBox 5">
            <a:extLst>
              <a:ext uri="{FF2B5EF4-FFF2-40B4-BE49-F238E27FC236}">
                <a16:creationId xmlns:a16="http://schemas.microsoft.com/office/drawing/2014/main" id="{63141263-A379-F828-5B99-32376116BFCA}"/>
              </a:ext>
            </a:extLst>
          </p:cNvPr>
          <p:cNvSpPr txBox="1"/>
          <p:nvPr/>
        </p:nvSpPr>
        <p:spPr>
          <a:xfrm>
            <a:off x="7127650" y="4820735"/>
            <a:ext cx="1852131"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Sequence Chart</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5085369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par>
                                <p:cTn id="20" presetID="53" presetClass="entr" presetSubtype="16"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ppt_x"/>
                                          </p:val>
                                        </p:tav>
                                        <p:tav tm="100000">
                                          <p:val>
                                            <p:strVal val="#ppt_x"/>
                                          </p:val>
                                        </p:tav>
                                      </p:tavLst>
                                    </p:anim>
                                    <p:anim calcmode="lin" valueType="num">
                                      <p:cBhvr additive="base">
                                        <p:cTn id="30" dur="500" fill="hold"/>
                                        <p:tgtEl>
                                          <p:spTgt spid="6"/>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fill="hold"/>
                                        <p:tgtEl>
                                          <p:spTgt spid="9"/>
                                        </p:tgtEl>
                                        <p:attrNameLst>
                                          <p:attrName>ppt_x</p:attrName>
                                        </p:attrNameLst>
                                      </p:cBhvr>
                                      <p:tavLst>
                                        <p:tav tm="0">
                                          <p:val>
                                            <p:strVal val="#ppt_x"/>
                                          </p:val>
                                        </p:tav>
                                        <p:tav tm="100000">
                                          <p:val>
                                            <p:strVal val="#ppt_x"/>
                                          </p:val>
                                        </p:tav>
                                      </p:tavLst>
                                    </p:anim>
                                    <p:anim calcmode="lin" valueType="num">
                                      <p:cBhvr additive="base">
                                        <p:cTn id="3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תמונה 5" descr="תמונה שמכילה צילום מסך, טקסט, תכונות מולטימדיה, תוכנה&#10;&#10;התיאור נוצר באופן אוטומטי">
            <a:extLst>
              <a:ext uri="{FF2B5EF4-FFF2-40B4-BE49-F238E27FC236}">
                <a16:creationId xmlns:a16="http://schemas.microsoft.com/office/drawing/2014/main" id="{49545050-7B9C-654D-C7AD-C9014926E455}"/>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70252" y="2251791"/>
            <a:ext cx="9659257" cy="4751283"/>
          </a:xfrm>
          <a:prstGeom prst="rect">
            <a:avLst/>
          </a:prstGeom>
          <a:noFill/>
          <a:ln>
            <a:noFill/>
          </a:ln>
        </p:spPr>
      </p:pic>
      <p:sp>
        <p:nvSpPr>
          <p:cNvPr id="6" name="TextBox 5">
            <a:extLst>
              <a:ext uri="{FF2B5EF4-FFF2-40B4-BE49-F238E27FC236}">
                <a16:creationId xmlns:a16="http://schemas.microsoft.com/office/drawing/2014/main" id="{B3A6C7BB-B6A1-655C-BAA9-CF9A6CC988F6}"/>
              </a:ext>
            </a:extLst>
          </p:cNvPr>
          <p:cNvSpPr txBox="1"/>
          <p:nvPr/>
        </p:nvSpPr>
        <p:spPr>
          <a:xfrm>
            <a:off x="212584" y="364546"/>
            <a:ext cx="4270554"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Test simulation: Card A</a:t>
            </a:r>
            <a:r>
              <a:rPr lang="en-IL" sz="2700" b="1" kern="0" dirty="0">
                <a:solidFill>
                  <a:schemeClr val="bg1"/>
                </a:solidFill>
                <a:latin typeface="Roboto" pitchFamily="2" charset="0"/>
              </a:rPr>
              <a:t> </a:t>
            </a:r>
          </a:p>
        </p:txBody>
      </p:sp>
      <p:sp>
        <p:nvSpPr>
          <p:cNvPr id="8" name="TextBox 7">
            <a:extLst>
              <a:ext uri="{FF2B5EF4-FFF2-40B4-BE49-F238E27FC236}">
                <a16:creationId xmlns:a16="http://schemas.microsoft.com/office/drawing/2014/main" id="{97D6C2DD-80DE-5397-E4D8-2B4FE1AC1515}"/>
              </a:ext>
            </a:extLst>
          </p:cNvPr>
          <p:cNvSpPr txBox="1"/>
          <p:nvPr/>
        </p:nvSpPr>
        <p:spPr>
          <a:xfrm>
            <a:off x="368954" y="1340609"/>
            <a:ext cx="10061854" cy="369332"/>
          </a:xfrm>
          <a:prstGeom prst="rect">
            <a:avLst/>
          </a:prstGeom>
          <a:noFill/>
          <a:ln>
            <a:noFill/>
          </a:ln>
        </p:spPr>
        <p:txBody>
          <a:bodyPr wrap="square">
            <a:spAutoFit/>
          </a:bodyPr>
          <a:lstStyle/>
          <a:p>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Using ModelSim simulation we can validate the data transfer pathway in card A and card B</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10" name="TextBox 9">
            <a:extLst>
              <a:ext uri="{FF2B5EF4-FFF2-40B4-BE49-F238E27FC236}">
                <a16:creationId xmlns:a16="http://schemas.microsoft.com/office/drawing/2014/main" id="{152A5109-2B87-3575-E216-3EAA76D40B94}"/>
              </a:ext>
            </a:extLst>
          </p:cNvPr>
          <p:cNvSpPr txBox="1"/>
          <p:nvPr/>
        </p:nvSpPr>
        <p:spPr>
          <a:xfrm>
            <a:off x="368954" y="1873810"/>
            <a:ext cx="9870875" cy="321306"/>
          </a:xfrm>
          <a:prstGeom prst="rect">
            <a:avLst/>
          </a:prstGeom>
          <a:noFill/>
        </p:spPr>
        <p:txBody>
          <a:bodyPr wrap="square">
            <a:spAutoFit/>
          </a:bodyPr>
          <a:lstStyle/>
          <a:p>
            <a:r>
              <a:rPr lang="en-US" sz="1488" kern="0" dirty="0">
                <a:solidFill>
                  <a:schemeClr val="tx1">
                    <a:lumMod val="75000"/>
                    <a:lumOff val="25000"/>
                  </a:schemeClr>
                </a:solidFill>
                <a:latin typeface="Cambria" panose="02040503050406030204" pitchFamily="18" charset="0"/>
                <a:ea typeface="Times New Roman" panose="02020603050405020304" pitchFamily="18" charset="0"/>
              </a:rPr>
              <a:t>We utilize a code name "Card_A_Design" that connects the 4 blocks: "Uart_tx_Rom", "Uart_rx", "Ram2_X", "BiPhase_tx"</a:t>
            </a:r>
            <a:endParaRPr lang="en-IL" sz="1488" dirty="0">
              <a:solidFill>
                <a:schemeClr val="tx1">
                  <a:lumMod val="75000"/>
                  <a:lumOff val="25000"/>
                </a:schemeClr>
              </a:solidFill>
              <a:latin typeface="Cambria" panose="02040503050406030204" pitchFamily="18" charset="0"/>
            </a:endParaRPr>
          </a:p>
        </p:txBody>
      </p:sp>
    </p:spTree>
    <p:extLst>
      <p:ext uri="{BB962C8B-B14F-4D97-AF65-F5344CB8AC3E}">
        <p14:creationId xmlns:p14="http://schemas.microsoft.com/office/powerpoint/2010/main" val="541913203"/>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FEDA7A-49C2-FA36-7C1A-4AAEE9886227}"/>
              </a:ext>
            </a:extLst>
          </p:cNvPr>
          <p:cNvSpPr txBox="1"/>
          <p:nvPr/>
        </p:nvSpPr>
        <p:spPr>
          <a:xfrm>
            <a:off x="409591" y="1323287"/>
            <a:ext cx="9670580" cy="748218"/>
          </a:xfrm>
          <a:prstGeom prst="rect">
            <a:avLst/>
          </a:prstGeom>
          <a:noFill/>
        </p:spPr>
        <p:txBody>
          <a:bodyPr wrap="square">
            <a:spAutoFit/>
          </a:bodyPr>
          <a:lstStyle/>
          <a:p>
            <a:pPr algn="l" rtl="0">
              <a:lnSpc>
                <a:spcPct val="150000"/>
              </a:lnSpc>
            </a:pP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We utilize a code name "Card_B_Design" that connects</a:t>
            </a:r>
            <a:r>
              <a:rPr lang="en-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 </a:t>
            </a: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the </a:t>
            </a:r>
            <a:r>
              <a:rPr lang="he-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6</a:t>
            </a: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 blocks: </a:t>
            </a:r>
          </a:p>
          <a:p>
            <a:pPr algn="l" rtl="0">
              <a:lnSpc>
                <a:spcPct val="150000"/>
              </a:lnSpc>
            </a:pP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"BiPhase_Generator", "BS_Filter", "Simple_BS", "CRC8BIT",</a:t>
            </a:r>
            <a:r>
              <a:rPr lang="en-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 </a:t>
            </a:r>
            <a:r>
              <a:rPr lang="en-US" sz="1488"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"Data_Organizer", "RGB" </a:t>
            </a:r>
            <a:endParaRPr lang="en-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7" name="TextBox 6">
            <a:extLst>
              <a:ext uri="{FF2B5EF4-FFF2-40B4-BE49-F238E27FC236}">
                <a16:creationId xmlns:a16="http://schemas.microsoft.com/office/drawing/2014/main" id="{C73132A3-999E-834E-A614-B11F94FCC83A}"/>
              </a:ext>
            </a:extLst>
          </p:cNvPr>
          <p:cNvSpPr txBox="1"/>
          <p:nvPr/>
        </p:nvSpPr>
        <p:spPr>
          <a:xfrm>
            <a:off x="205098" y="378223"/>
            <a:ext cx="5039783"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Test simulation: Card B</a:t>
            </a:r>
            <a:r>
              <a:rPr lang="en-IL" sz="2700" b="1" kern="0" dirty="0">
                <a:solidFill>
                  <a:schemeClr val="bg1"/>
                </a:solidFill>
                <a:latin typeface="Roboto" pitchFamily="2" charset="0"/>
              </a:rPr>
              <a:t> </a:t>
            </a:r>
          </a:p>
        </p:txBody>
      </p:sp>
      <p:pic>
        <p:nvPicPr>
          <p:cNvPr id="8" name="תמונה 1" descr="תמונה שמכילה צילום מסך, תכונות מולטימדיה, תוכנה גרפית, תוכנה&#10;&#10;התיאור נוצר באופן אוטומטי">
            <a:extLst>
              <a:ext uri="{FF2B5EF4-FFF2-40B4-BE49-F238E27FC236}">
                <a16:creationId xmlns:a16="http://schemas.microsoft.com/office/drawing/2014/main" id="{D29076D1-DA38-539A-74C5-0FAD6440A84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9591" y="2290409"/>
            <a:ext cx="10019804" cy="4487761"/>
          </a:xfrm>
          <a:prstGeom prst="rect">
            <a:avLst/>
          </a:prstGeom>
          <a:noFill/>
          <a:ln>
            <a:noFill/>
          </a:ln>
        </p:spPr>
      </p:pic>
    </p:spTree>
    <p:extLst>
      <p:ext uri="{BB962C8B-B14F-4D97-AF65-F5344CB8AC3E}">
        <p14:creationId xmlns:p14="http://schemas.microsoft.com/office/powerpoint/2010/main" val="377610887"/>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41EB57D-7493-32A2-F4D8-4D272AEC15C8}"/>
              </a:ext>
            </a:extLst>
          </p:cNvPr>
          <p:cNvSpPr txBox="1"/>
          <p:nvPr/>
        </p:nvSpPr>
        <p:spPr>
          <a:xfrm>
            <a:off x="120298" y="418327"/>
            <a:ext cx="5039783"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Conclusion</a:t>
            </a:r>
            <a:endParaRPr lang="en-IL" sz="2700" b="1" kern="0" dirty="0">
              <a:solidFill>
                <a:schemeClr val="bg1"/>
              </a:solidFill>
              <a:latin typeface="Roboto" pitchFamily="2" charset="0"/>
            </a:endParaRPr>
          </a:p>
        </p:txBody>
      </p:sp>
      <p:sp>
        <p:nvSpPr>
          <p:cNvPr id="6" name="TextBox 5">
            <a:extLst>
              <a:ext uri="{FF2B5EF4-FFF2-40B4-BE49-F238E27FC236}">
                <a16:creationId xmlns:a16="http://schemas.microsoft.com/office/drawing/2014/main" id="{5948192F-6E96-FDC6-C615-54A3CEA8F7B2}"/>
              </a:ext>
            </a:extLst>
          </p:cNvPr>
          <p:cNvSpPr txBox="1"/>
          <p:nvPr/>
        </p:nvSpPr>
        <p:spPr>
          <a:xfrm>
            <a:off x="903865" y="1810224"/>
            <a:ext cx="9177711" cy="4900765"/>
          </a:xfrm>
          <a:prstGeom prst="rect">
            <a:avLst/>
          </a:prstGeom>
          <a:noFill/>
        </p:spPr>
        <p:txBody>
          <a:bodyPr wrap="square" rtlCol="0">
            <a:spAutoFit/>
          </a:bodyPr>
          <a:lstStyle/>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Wireless communication systems based on FPGA cards are highly beneficial for various industries.</a:t>
            </a:r>
          </a:p>
          <a:p>
            <a:pPr marL="236237" indent="-285750">
              <a:buFont typeface="Wingdings" pitchFamily="2" charset="2"/>
              <a:buChar char="Ø"/>
            </a:pPr>
            <a:endParaRPr lang="en-US" sz="1488" kern="0" dirty="0">
              <a:solidFill>
                <a:schemeClr val="tx1">
                  <a:lumMod val="65000"/>
                  <a:lumOff val="35000"/>
                </a:schemeClr>
              </a:solidFill>
              <a:latin typeface="Cambria" panose="02040503050406030204" pitchFamily="18" charset="0"/>
              <a:ea typeface="Roboto" pitchFamily="2" charset="0"/>
            </a:endParaRPr>
          </a:p>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The system outlined in this presentation enables wireless communication between two FPGA cards: Card A and Card B. The computer running an application that allows a user to control data transmission.</a:t>
            </a:r>
          </a:p>
          <a:p>
            <a:pPr marL="236237" indent="-285750">
              <a:buFont typeface="Wingdings" pitchFamily="2" charset="2"/>
              <a:buChar char="Ø"/>
            </a:pPr>
            <a:endParaRPr lang="en-US" sz="1488" kern="0" dirty="0">
              <a:solidFill>
                <a:schemeClr val="tx1">
                  <a:lumMod val="65000"/>
                  <a:lumOff val="35000"/>
                </a:schemeClr>
              </a:solidFill>
              <a:latin typeface="Cambria" panose="02040503050406030204" pitchFamily="18" charset="0"/>
              <a:ea typeface="Roboto" pitchFamily="2" charset="0"/>
            </a:endParaRPr>
          </a:p>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The testing process of the system allowing thorough examination of all its components. Test results closely match between the theoretical calculations to the information transfer times and synchronization between units.</a:t>
            </a:r>
          </a:p>
          <a:p>
            <a:pPr marL="236237" indent="-285750">
              <a:buFont typeface="Wingdings" pitchFamily="2" charset="2"/>
              <a:buChar char="Ø"/>
            </a:pPr>
            <a:endParaRPr lang="en-US" sz="1488" kern="0" dirty="0">
              <a:solidFill>
                <a:schemeClr val="tx1">
                  <a:lumMod val="65000"/>
                  <a:lumOff val="35000"/>
                </a:schemeClr>
              </a:solidFill>
              <a:latin typeface="Cambria" panose="02040503050406030204" pitchFamily="18" charset="0"/>
              <a:ea typeface="Roboto" pitchFamily="2" charset="0"/>
            </a:endParaRPr>
          </a:p>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However, a notable drawback arises when testing signals with low frequencies, leading to longer simulation times. To mitigate this issue, it's necessary to increase frequencies solely for simulation tests or utilize more powerful computers for faster information processing. </a:t>
            </a:r>
          </a:p>
          <a:p>
            <a:pPr indent="-285750">
              <a:buFont typeface="Wingdings" pitchFamily="2" charset="2"/>
              <a:buChar char="Ø"/>
            </a:pPr>
            <a:endParaRPr lang="en-US" sz="1488" kern="0" dirty="0">
              <a:solidFill>
                <a:schemeClr val="tx1">
                  <a:lumMod val="65000"/>
                  <a:lumOff val="35000"/>
                </a:schemeClr>
              </a:solidFill>
              <a:latin typeface="Cambria" panose="02040503050406030204" pitchFamily="18" charset="0"/>
              <a:ea typeface="Roboto" pitchFamily="2" charset="0"/>
            </a:endParaRPr>
          </a:p>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During field tests, it was observed that the transmission speed decreased as the distance between the transmitter and receiver increased. For short-range communication, the system was tested up to 60 meters, beyond which the information could still be received but with considerable delay.</a:t>
            </a:r>
          </a:p>
          <a:p>
            <a:pPr marL="236237" indent="-285750">
              <a:buFont typeface="Wingdings" pitchFamily="2" charset="2"/>
              <a:buChar char="Ø"/>
            </a:pPr>
            <a:endParaRPr lang="en-US" sz="1488" kern="0" dirty="0">
              <a:solidFill>
                <a:schemeClr val="tx1">
                  <a:lumMod val="65000"/>
                  <a:lumOff val="35000"/>
                </a:schemeClr>
              </a:solidFill>
              <a:latin typeface="Cambria" panose="02040503050406030204" pitchFamily="18" charset="0"/>
              <a:ea typeface="Roboto" pitchFamily="2" charset="0"/>
            </a:endParaRPr>
          </a:p>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In future iterations of the system, incorporating an encryption unit will be a crucial enhancement. This encryption unit will serve to encrypt the information transmitted through the system, ensuring its confidentiality and integrity. </a:t>
            </a:r>
          </a:p>
          <a:p>
            <a:pPr marL="236237" indent="-236237">
              <a:buFont typeface="Arial" panose="020B0604020202020204" pitchFamily="34" charset="0"/>
              <a:buChar char="•"/>
            </a:pPr>
            <a:endParaRPr lang="en-IL" sz="1488" dirty="0"/>
          </a:p>
        </p:txBody>
      </p:sp>
    </p:spTree>
    <p:extLst>
      <p:ext uri="{BB962C8B-B14F-4D97-AF65-F5344CB8AC3E}">
        <p14:creationId xmlns:p14="http://schemas.microsoft.com/office/powerpoint/2010/main" val="558141010"/>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6B35BB-2DE8-7803-D0CF-1FF55877216F}"/>
              </a:ext>
            </a:extLst>
          </p:cNvPr>
          <p:cNvSpPr txBox="1"/>
          <p:nvPr/>
        </p:nvSpPr>
        <p:spPr>
          <a:xfrm>
            <a:off x="146667" y="434928"/>
            <a:ext cx="2189030"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References</a:t>
            </a:r>
            <a:endParaRPr lang="en-IL" sz="2700" b="1" kern="0" dirty="0">
              <a:solidFill>
                <a:schemeClr val="bg1"/>
              </a:solidFill>
              <a:latin typeface="Roboto" pitchFamily="2" charset="0"/>
            </a:endParaRPr>
          </a:p>
        </p:txBody>
      </p:sp>
    </p:spTree>
    <p:extLst>
      <p:ext uri="{BB962C8B-B14F-4D97-AF65-F5344CB8AC3E}">
        <p14:creationId xmlns:p14="http://schemas.microsoft.com/office/powerpoint/2010/main" val="99767263"/>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356978" y="434360"/>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Table of Contents</a:t>
            </a:r>
            <a:endParaRPr lang="en-IL" sz="2700" b="1" kern="0" dirty="0">
              <a:solidFill>
                <a:schemeClr val="bg1"/>
              </a:solidFill>
              <a:latin typeface="Roboto" pitchFamily="2" charset="0"/>
            </a:endParaRPr>
          </a:p>
        </p:txBody>
      </p:sp>
    </p:spTree>
    <p:extLst>
      <p:ext uri="{BB962C8B-B14F-4D97-AF65-F5344CB8AC3E}">
        <p14:creationId xmlns:p14="http://schemas.microsoft.com/office/powerpoint/2010/main" val="1541438103"/>
      </p:ext>
    </p:extLst>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FF33FE3-045F-C791-0988-C2DF28456B7C}"/>
              </a:ext>
            </a:extLst>
          </p:cNvPr>
          <p:cNvSpPr txBox="1"/>
          <p:nvPr/>
        </p:nvSpPr>
        <p:spPr>
          <a:xfrm>
            <a:off x="320607" y="1756972"/>
            <a:ext cx="10376422" cy="369332"/>
          </a:xfrm>
          <a:prstGeom prst="rect">
            <a:avLst/>
          </a:prstGeom>
          <a:noFill/>
        </p:spPr>
        <p:txBody>
          <a:bodyPr wrap="square">
            <a:spAutoFit/>
          </a:bodyPr>
          <a:lstStyle>
            <a:defPPr>
              <a:defRPr lang="en-IL"/>
            </a:defPPr>
            <a:lvl1pPr>
              <a:defRPr b="1" kern="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defRPr>
            </a:lvl1pPr>
          </a:lstStyle>
          <a:p>
            <a:r>
              <a:rPr lang="en-US" dirty="0"/>
              <a:t>The project is to develop a wireless remote-control system when following the requirements:</a:t>
            </a:r>
          </a:p>
        </p:txBody>
      </p:sp>
      <p:sp>
        <p:nvSpPr>
          <p:cNvPr id="8" name="TextBox 7">
            <a:extLst>
              <a:ext uri="{FF2B5EF4-FFF2-40B4-BE49-F238E27FC236}">
                <a16:creationId xmlns:a16="http://schemas.microsoft.com/office/drawing/2014/main" id="{98DCA287-9F41-300F-49A2-8A8283C063C8}"/>
              </a:ext>
            </a:extLst>
          </p:cNvPr>
          <p:cNvSpPr txBox="1"/>
          <p:nvPr/>
        </p:nvSpPr>
        <p:spPr>
          <a:xfrm>
            <a:off x="109331" y="193003"/>
            <a:ext cx="6788426" cy="892680"/>
          </a:xfrm>
          <a:prstGeom prst="rect">
            <a:avLst/>
          </a:prstGeom>
          <a:noFill/>
        </p:spPr>
        <p:txBody>
          <a:bodyPr wrap="square">
            <a:spAutoFit/>
          </a:bodyPr>
          <a:lstStyle/>
          <a:p>
            <a:pPr algn="l" rtl="0">
              <a:lnSpc>
                <a:spcPct val="150000"/>
              </a:lnSpc>
            </a:pPr>
            <a:r>
              <a:rPr lang="en-US" sz="992" dirty="0">
                <a:latin typeface="David" panose="020E0502060401010101" pitchFamily="34" charset="-79"/>
                <a:ea typeface="Times New Roman" panose="02020603050405020304" pitchFamily="18" charset="0"/>
              </a:rPr>
              <a:t> </a:t>
            </a:r>
            <a:endParaRPr lang="en-IL" sz="992" dirty="0">
              <a:latin typeface="Times New Roman" panose="02020603050405020304" pitchFamily="18" charset="0"/>
              <a:ea typeface="Times New Roman" panose="02020603050405020304" pitchFamily="18" charset="0"/>
            </a:endParaRPr>
          </a:p>
          <a:p>
            <a:pPr marL="0" lvl="1">
              <a:lnSpc>
                <a:spcPct val="150000"/>
              </a:lnSpc>
              <a:buSzPts val="1200"/>
            </a:pPr>
            <a:r>
              <a:rPr lang="en-US" sz="2700" b="1" kern="0" dirty="0">
                <a:solidFill>
                  <a:schemeClr val="bg1"/>
                </a:solidFill>
                <a:latin typeface="Roboto" panose="02000000000000000000" pitchFamily="2" charset="0"/>
                <a:ea typeface="Roboto" panose="02000000000000000000" pitchFamily="2" charset="0"/>
                <a:cs typeface="Roboto" panose="02000000000000000000" pitchFamily="2" charset="0"/>
              </a:rPr>
              <a:t>Project Description and Requirements </a:t>
            </a:r>
            <a:endParaRPr lang="en-IL" sz="2700" b="1" kern="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12" name="TextBox 11">
            <a:extLst>
              <a:ext uri="{FF2B5EF4-FFF2-40B4-BE49-F238E27FC236}">
                <a16:creationId xmlns:a16="http://schemas.microsoft.com/office/drawing/2014/main" id="{A61F5E13-E39F-9980-2117-145B30EA5B5B}"/>
              </a:ext>
            </a:extLst>
          </p:cNvPr>
          <p:cNvSpPr txBox="1"/>
          <p:nvPr/>
        </p:nvSpPr>
        <p:spPr>
          <a:xfrm>
            <a:off x="323162" y="2376928"/>
            <a:ext cx="9786038" cy="3693319"/>
          </a:xfrm>
          <a:prstGeom prst="rect">
            <a:avLst/>
          </a:prstGeom>
          <a:noFill/>
        </p:spPr>
        <p:txBody>
          <a:bodyPr wrap="square">
            <a:spAutoFit/>
          </a:bodyPr>
          <a:lstStyle/>
          <a:p>
            <a:pPr marL="241200" lvl="3" indent="-285750">
              <a:buFont typeface="Wingdings" pitchFamily="2" charset="2"/>
              <a:buChar char="Ø"/>
            </a:pPr>
            <a:r>
              <a:rPr lang="en-US" sz="1800" kern="0" dirty="0">
                <a:effectLst/>
                <a:latin typeface="Roboto" panose="02000000000000000000" pitchFamily="2" charset="0"/>
                <a:ea typeface="Roboto" panose="02000000000000000000" pitchFamily="2" charset="0"/>
                <a:cs typeface="Roboto" panose="02000000000000000000" pitchFamily="2" charset="0"/>
              </a:rPr>
              <a:t>A wired control interface between PC and an FPGA (UART)</a:t>
            </a: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Wireless data transfer</a:t>
            </a:r>
          </a:p>
          <a:p>
            <a:pPr marL="0" lvl="3"/>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Short and long-range wireless transmission</a:t>
            </a:r>
          </a:p>
          <a:p>
            <a:pPr marL="241200" lvl="3" indent="-285750">
              <a:buFont typeface="Wingdings" pitchFamily="2" charset="2"/>
              <a:buChar char="Ø"/>
            </a:pP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Error-checking mechanisms (CRC8) </a:t>
            </a:r>
          </a:p>
          <a:p>
            <a:pPr marL="241200" lvl="3" indent="-285750">
              <a:buFont typeface="Wingdings" pitchFamily="2" charset="2"/>
              <a:buChar char="Ø"/>
            </a:pP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A mobile control interface</a:t>
            </a:r>
          </a:p>
          <a:p>
            <a:pPr marL="241200" lvl="3" indent="-285750">
              <a:buFont typeface="Wingdings" pitchFamily="2" charset="2"/>
              <a:buChar char="Ø"/>
            </a:pP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Real-time operation</a:t>
            </a:r>
          </a:p>
          <a:p>
            <a:pPr marL="241200" lvl="3" indent="-285750">
              <a:buFont typeface="Wingdings" pitchFamily="2" charset="2"/>
              <a:buChar char="Ø"/>
            </a:pP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Feedback</a:t>
            </a:r>
          </a:p>
        </p:txBody>
      </p:sp>
    </p:spTree>
    <p:extLst>
      <p:ext uri="{BB962C8B-B14F-4D97-AF65-F5344CB8AC3E}">
        <p14:creationId xmlns:p14="http://schemas.microsoft.com/office/powerpoint/2010/main" val="352798389"/>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99CFE57-F2B2-0EEC-D90C-4A678F31BB97}"/>
              </a:ext>
            </a:extLst>
          </p:cNvPr>
          <p:cNvPicPr>
            <a:picLocks noChangeAspect="1"/>
          </p:cNvPicPr>
          <p:nvPr/>
        </p:nvPicPr>
        <p:blipFill rotWithShape="1">
          <a:blip r:embed="rId3">
            <a:alphaModFix/>
            <a:extLst>
              <a:ext uri="{BEBA8EAE-BF5A-486C-A8C5-ECC9F3942E4B}">
                <a14:imgProps xmlns:a14="http://schemas.microsoft.com/office/drawing/2010/main">
                  <a14:imgLayer r:embed="rId4">
                    <a14:imgEffect>
                      <a14:sharpenSoften amount="20000"/>
                    </a14:imgEffect>
                    <a14:imgEffect>
                      <a14:brightnessContrast bright="1000" contrast="21000"/>
                    </a14:imgEffect>
                  </a14:imgLayer>
                </a14:imgProps>
              </a:ext>
            </a:extLst>
          </a:blip>
          <a:srcRect b="3309"/>
          <a:stretch/>
        </p:blipFill>
        <p:spPr>
          <a:xfrm>
            <a:off x="1923143" y="2489392"/>
            <a:ext cx="6633027" cy="4564551"/>
          </a:xfrm>
          <a:prstGeom prst="rect">
            <a:avLst/>
          </a:prstGeom>
          <a:noFill/>
          <a:effectLst>
            <a:outerShdw blurRad="50800" dist="50800" dir="5400000" sx="10000" sy="10000" algn="ctr" rotWithShape="0">
              <a:srgbClr val="000000">
                <a:alpha val="43137"/>
              </a:srgbClr>
            </a:outerShdw>
          </a:effectLst>
        </p:spPr>
      </p:pic>
      <p:sp>
        <p:nvSpPr>
          <p:cNvPr id="11" name="TextBox 10">
            <a:extLst>
              <a:ext uri="{FF2B5EF4-FFF2-40B4-BE49-F238E27FC236}">
                <a16:creationId xmlns:a16="http://schemas.microsoft.com/office/drawing/2014/main" id="{0489EAF9-0248-BA89-FA11-989B32CD0C55}"/>
              </a:ext>
            </a:extLst>
          </p:cNvPr>
          <p:cNvSpPr txBox="1"/>
          <p:nvPr/>
        </p:nvSpPr>
        <p:spPr>
          <a:xfrm>
            <a:off x="157811" y="1468161"/>
            <a:ext cx="10178885" cy="1104277"/>
          </a:xfrm>
          <a:prstGeom prst="rect">
            <a:avLst/>
          </a:prstGeom>
          <a:noFill/>
        </p:spPr>
        <p:txBody>
          <a:bodyPr wrap="square">
            <a:spAutoFit/>
          </a:bodyPr>
          <a:lstStyle/>
          <a:p>
            <a:endParaRPr lang="en-US" sz="1488" kern="0" dirty="0">
              <a:latin typeface="David" panose="020E0502060401010101" pitchFamily="34" charset="-79"/>
              <a:ea typeface="Times New Roman" panose="02020603050405020304" pitchFamily="18" charset="0"/>
            </a:endParaRPr>
          </a:p>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Field Programmable Gate Array (FPGA) is a type of digital integrated circuit chip that provides reconfigurable parallel processing capability (VHDL). </a:t>
            </a:r>
          </a:p>
          <a:p>
            <a:pPr marL="236237" indent="-236237">
              <a:buFont typeface="Arial" panose="020B0604020202020204" pitchFamily="34" charset="0"/>
              <a:buChar char="•"/>
            </a:pPr>
            <a:endParaRPr lang="en-IL" sz="1488" dirty="0"/>
          </a:p>
        </p:txBody>
      </p:sp>
      <p:sp>
        <p:nvSpPr>
          <p:cNvPr id="13" name="TextBox 12">
            <a:extLst>
              <a:ext uri="{FF2B5EF4-FFF2-40B4-BE49-F238E27FC236}">
                <a16:creationId xmlns:a16="http://schemas.microsoft.com/office/drawing/2014/main" id="{180328E3-8DE4-AD8E-0036-9B7AED17CBE7}"/>
              </a:ext>
            </a:extLst>
          </p:cNvPr>
          <p:cNvSpPr txBox="1"/>
          <p:nvPr/>
        </p:nvSpPr>
        <p:spPr>
          <a:xfrm>
            <a:off x="157811" y="385948"/>
            <a:ext cx="1332892" cy="663643"/>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anose="02000000000000000000" pitchFamily="2" charset="0"/>
                <a:ea typeface="Roboto" panose="02000000000000000000" pitchFamily="2" charset="0"/>
                <a:cs typeface="Roboto" panose="02000000000000000000" pitchFamily="2" charset="0"/>
              </a:rPr>
              <a:t>FPGA</a:t>
            </a:r>
            <a:endParaRPr lang="en-IL" sz="2700" b="1" kern="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926619237"/>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תמונה 30" descr="תמונה שמכילה טקסט, תרשים, קו, גופן&#10;&#10;התיאור נוצר באופן אוטומטי">
            <a:extLst>
              <a:ext uri="{FF2B5EF4-FFF2-40B4-BE49-F238E27FC236}">
                <a16:creationId xmlns:a16="http://schemas.microsoft.com/office/drawing/2014/main" id="{61A99078-B9C3-4012-4A70-7762E7DDEBA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36" y="2604433"/>
            <a:ext cx="10798627" cy="3295623"/>
          </a:xfrm>
          <a:prstGeom prst="rect">
            <a:avLst/>
          </a:prstGeom>
          <a:noFill/>
          <a:ln>
            <a:noFill/>
          </a:ln>
        </p:spPr>
      </p:pic>
      <p:sp>
        <p:nvSpPr>
          <p:cNvPr id="6" name="TextBox 5">
            <a:extLst>
              <a:ext uri="{FF2B5EF4-FFF2-40B4-BE49-F238E27FC236}">
                <a16:creationId xmlns:a16="http://schemas.microsoft.com/office/drawing/2014/main" id="{7D952247-D8BA-CDF9-A09C-3934DC18DD95}"/>
              </a:ext>
            </a:extLst>
          </p:cNvPr>
          <p:cNvSpPr txBox="1"/>
          <p:nvPr/>
        </p:nvSpPr>
        <p:spPr>
          <a:xfrm>
            <a:off x="121559" y="1527202"/>
            <a:ext cx="8098102" cy="646331"/>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The structure of wireless communication remote-control system with two FPGA cards.</a:t>
            </a:r>
            <a:r>
              <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 </a:t>
            </a:r>
          </a:p>
        </p:txBody>
      </p:sp>
      <p:sp>
        <p:nvSpPr>
          <p:cNvPr id="8" name="TextBox 7">
            <a:extLst>
              <a:ext uri="{FF2B5EF4-FFF2-40B4-BE49-F238E27FC236}">
                <a16:creationId xmlns:a16="http://schemas.microsoft.com/office/drawing/2014/main" id="{838D1DC4-35AA-C9D3-0FCA-AAFB28844307}"/>
              </a:ext>
            </a:extLst>
          </p:cNvPr>
          <p:cNvSpPr txBox="1"/>
          <p:nvPr/>
        </p:nvSpPr>
        <p:spPr>
          <a:xfrm>
            <a:off x="121559" y="399170"/>
            <a:ext cx="6100791"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General view of system block diagram</a:t>
            </a:r>
            <a:r>
              <a:rPr lang="en-IL" sz="2700" b="1" kern="0" dirty="0">
                <a:solidFill>
                  <a:schemeClr val="bg1"/>
                </a:solidFill>
                <a:latin typeface="Roboto" pitchFamily="2" charset="0"/>
              </a:rPr>
              <a:t> </a:t>
            </a:r>
          </a:p>
        </p:txBody>
      </p:sp>
    </p:spTree>
    <p:extLst>
      <p:ext uri="{BB962C8B-B14F-4D97-AF65-F5344CB8AC3E}">
        <p14:creationId xmlns:p14="http://schemas.microsoft.com/office/powerpoint/2010/main" val="7093331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תמונה 28" descr="תמונה שמכילה טקסט, מחשב, מחשב נייד, תרשים&#10;&#10;התיאור נוצר באופן אוטומטי">
            <a:extLst>
              <a:ext uri="{FF2B5EF4-FFF2-40B4-BE49-F238E27FC236}">
                <a16:creationId xmlns:a16="http://schemas.microsoft.com/office/drawing/2014/main" id="{B5004EAC-2988-ED2D-018B-3C192321DC4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78908" y="2692400"/>
            <a:ext cx="8583549" cy="2823034"/>
          </a:xfrm>
          <a:prstGeom prst="rect">
            <a:avLst/>
          </a:prstGeom>
          <a:noFill/>
          <a:ln>
            <a:noFill/>
          </a:ln>
        </p:spPr>
      </p:pic>
      <p:sp>
        <p:nvSpPr>
          <p:cNvPr id="5" name="Right Arrow 4">
            <a:extLst>
              <a:ext uri="{FF2B5EF4-FFF2-40B4-BE49-F238E27FC236}">
                <a16:creationId xmlns:a16="http://schemas.microsoft.com/office/drawing/2014/main" id="{AAB4A60D-3CB2-99E3-EC1E-0C1172A66F35}"/>
              </a:ext>
            </a:extLst>
          </p:cNvPr>
          <p:cNvSpPr/>
          <p:nvPr/>
        </p:nvSpPr>
        <p:spPr>
          <a:xfrm rot="5400000">
            <a:off x="3622856" y="5379879"/>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9" name="Right Arrow 8">
            <a:extLst>
              <a:ext uri="{FF2B5EF4-FFF2-40B4-BE49-F238E27FC236}">
                <a16:creationId xmlns:a16="http://schemas.microsoft.com/office/drawing/2014/main" id="{CEC3134D-7C00-ECF1-4945-08D67807241E}"/>
              </a:ext>
            </a:extLst>
          </p:cNvPr>
          <p:cNvSpPr/>
          <p:nvPr/>
        </p:nvSpPr>
        <p:spPr>
          <a:xfrm rot="16200000">
            <a:off x="3622856" y="2276657"/>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10" name="Right Arrow 9">
            <a:extLst>
              <a:ext uri="{FF2B5EF4-FFF2-40B4-BE49-F238E27FC236}">
                <a16:creationId xmlns:a16="http://schemas.microsoft.com/office/drawing/2014/main" id="{A79E09B4-4DE7-6339-3E6A-E5F3F9155C74}"/>
              </a:ext>
            </a:extLst>
          </p:cNvPr>
          <p:cNvSpPr/>
          <p:nvPr/>
        </p:nvSpPr>
        <p:spPr>
          <a:xfrm rot="5400000">
            <a:off x="7841170" y="5379879"/>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11" name="Right Arrow 10">
            <a:extLst>
              <a:ext uri="{FF2B5EF4-FFF2-40B4-BE49-F238E27FC236}">
                <a16:creationId xmlns:a16="http://schemas.microsoft.com/office/drawing/2014/main" id="{8813CEE2-022E-55CE-8978-9ED5332408A4}"/>
              </a:ext>
            </a:extLst>
          </p:cNvPr>
          <p:cNvSpPr/>
          <p:nvPr/>
        </p:nvSpPr>
        <p:spPr>
          <a:xfrm rot="5400000">
            <a:off x="5732013" y="5382408"/>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12" name="TextBox 11">
            <a:extLst>
              <a:ext uri="{FF2B5EF4-FFF2-40B4-BE49-F238E27FC236}">
                <a16:creationId xmlns:a16="http://schemas.microsoft.com/office/drawing/2014/main" id="{771EE15F-7E02-52AA-9250-EE29EB369F0E}"/>
              </a:ext>
            </a:extLst>
          </p:cNvPr>
          <p:cNvSpPr txBox="1"/>
          <p:nvPr/>
        </p:nvSpPr>
        <p:spPr>
          <a:xfrm>
            <a:off x="165582" y="408785"/>
            <a:ext cx="1564044"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CARD A</a:t>
            </a:r>
            <a:endParaRPr lang="en-IL" sz="2700" b="1" kern="0" dirty="0">
              <a:solidFill>
                <a:schemeClr val="bg1"/>
              </a:solidFill>
              <a:latin typeface="Roboto" pitchFamily="2" charset="0"/>
            </a:endParaRPr>
          </a:p>
        </p:txBody>
      </p:sp>
      <p:sp>
        <p:nvSpPr>
          <p:cNvPr id="13" name="TextBox 12">
            <a:extLst>
              <a:ext uri="{FF2B5EF4-FFF2-40B4-BE49-F238E27FC236}">
                <a16:creationId xmlns:a16="http://schemas.microsoft.com/office/drawing/2014/main" id="{F2434E1F-D90C-055B-EB3E-FDB43A106E27}"/>
              </a:ext>
            </a:extLst>
          </p:cNvPr>
          <p:cNvSpPr txBox="1"/>
          <p:nvPr/>
        </p:nvSpPr>
        <p:spPr>
          <a:xfrm>
            <a:off x="3008991" y="1233757"/>
            <a:ext cx="1740560" cy="906658"/>
          </a:xfrm>
          <a:prstGeom prst="rect">
            <a:avLst/>
          </a:prstGeom>
          <a:noFill/>
        </p:spPr>
        <p:txBody>
          <a:bodyPr wrap="square">
            <a:spAutoFit/>
          </a:bodyPr>
          <a:lstStyle/>
          <a:p>
            <a:pPr algn="ctr"/>
            <a:r>
              <a:rPr lang="en-US" sz="1323" kern="0" dirty="0">
                <a:latin typeface="Roboto" panose="02000000000000000000" pitchFamily="2" charset="0"/>
                <a:ea typeface="Roboto" panose="02000000000000000000" pitchFamily="2" charset="0"/>
                <a:cs typeface="Roboto" panose="02000000000000000000" pitchFamily="2" charset="0"/>
              </a:rPr>
              <a:t>Sends a set constant via UART communication to the computer</a:t>
            </a:r>
            <a:r>
              <a:rPr lang="en-IL" sz="1323" dirty="0">
                <a:latin typeface="Roboto" panose="02000000000000000000" pitchFamily="2" charset="0"/>
                <a:ea typeface="Roboto" panose="02000000000000000000" pitchFamily="2" charset="0"/>
                <a:cs typeface="Roboto" panose="02000000000000000000" pitchFamily="2" charset="0"/>
              </a:rPr>
              <a:t> </a:t>
            </a:r>
          </a:p>
        </p:txBody>
      </p:sp>
      <p:sp>
        <p:nvSpPr>
          <p:cNvPr id="18" name="TextBox 17">
            <a:extLst>
              <a:ext uri="{FF2B5EF4-FFF2-40B4-BE49-F238E27FC236}">
                <a16:creationId xmlns:a16="http://schemas.microsoft.com/office/drawing/2014/main" id="{5A2BF9EA-B953-F4CD-A74E-277CC98E1E73}"/>
              </a:ext>
            </a:extLst>
          </p:cNvPr>
          <p:cNvSpPr txBox="1"/>
          <p:nvPr/>
        </p:nvSpPr>
        <p:spPr>
          <a:xfrm>
            <a:off x="2864029" y="5826066"/>
            <a:ext cx="1959233" cy="1135632"/>
          </a:xfrm>
          <a:prstGeom prst="rect">
            <a:avLst/>
          </a:prstGeom>
          <a:noFill/>
        </p:spPr>
        <p:txBody>
          <a:bodyPr wrap="square">
            <a:spAutoFit/>
          </a:bodyPr>
          <a:lstStyle/>
          <a:p>
            <a:pPr algn="ctr"/>
            <a:r>
              <a:rPr lang="en-US" sz="1323" dirty="0">
                <a:latin typeface="Roboto" panose="02000000000000000000" pitchFamily="2" charset="0"/>
                <a:ea typeface="Roboto" panose="02000000000000000000" pitchFamily="2" charset="0"/>
                <a:cs typeface="Roboto" panose="02000000000000000000" pitchFamily="2" charset="0"/>
              </a:rPr>
              <a:t>Receives information from the computer via UART communication and transfer it to RAM</a:t>
            </a:r>
          </a:p>
          <a:p>
            <a:pPr algn="ctr"/>
            <a:endParaRPr lang="en-US" sz="1488" dirty="0"/>
          </a:p>
        </p:txBody>
      </p:sp>
      <p:sp>
        <p:nvSpPr>
          <p:cNvPr id="20" name="TextBox 19">
            <a:extLst>
              <a:ext uri="{FF2B5EF4-FFF2-40B4-BE49-F238E27FC236}">
                <a16:creationId xmlns:a16="http://schemas.microsoft.com/office/drawing/2014/main" id="{FC982AFC-96C8-346C-8827-A66B338F23B0}"/>
              </a:ext>
            </a:extLst>
          </p:cNvPr>
          <p:cNvSpPr txBox="1"/>
          <p:nvPr/>
        </p:nvSpPr>
        <p:spPr>
          <a:xfrm>
            <a:off x="5054027" y="5826066"/>
            <a:ext cx="1959234" cy="1110240"/>
          </a:xfrm>
          <a:prstGeom prst="rect">
            <a:avLst/>
          </a:prstGeom>
          <a:noFill/>
        </p:spPr>
        <p:txBody>
          <a:bodyPr wrap="square">
            <a:spAutoFit/>
          </a:bodyPr>
          <a:lstStyle/>
          <a:p>
            <a:r>
              <a:rPr lang="en-US" sz="1323" kern="0" dirty="0">
                <a:solidFill>
                  <a:srgbClr val="202122"/>
                </a:solidFill>
                <a:latin typeface="Roboto" panose="02000000000000000000" pitchFamily="2" charset="0"/>
                <a:ea typeface="Roboto" panose="02000000000000000000" pitchFamily="2" charset="0"/>
                <a:cs typeface="Roboto" panose="02000000000000000000" pitchFamily="2" charset="0"/>
              </a:rPr>
              <a:t>Stores the data received from "Uart_rx" block and forwards it to "BiPhase" block during transmission </a:t>
            </a:r>
            <a:endParaRPr lang="en-IL" sz="1323" dirty="0">
              <a:latin typeface="Roboto" panose="02000000000000000000" pitchFamily="2" charset="0"/>
              <a:ea typeface="Roboto" panose="02000000000000000000" pitchFamily="2" charset="0"/>
              <a:cs typeface="Roboto" panose="02000000000000000000" pitchFamily="2" charset="0"/>
            </a:endParaRPr>
          </a:p>
        </p:txBody>
      </p:sp>
      <p:sp>
        <p:nvSpPr>
          <p:cNvPr id="22" name="TextBox 21">
            <a:extLst>
              <a:ext uri="{FF2B5EF4-FFF2-40B4-BE49-F238E27FC236}">
                <a16:creationId xmlns:a16="http://schemas.microsoft.com/office/drawing/2014/main" id="{A4C7080C-A005-6C59-A98A-785718EA5539}"/>
              </a:ext>
            </a:extLst>
          </p:cNvPr>
          <p:cNvSpPr txBox="1"/>
          <p:nvPr/>
        </p:nvSpPr>
        <p:spPr>
          <a:xfrm>
            <a:off x="7244026" y="5815890"/>
            <a:ext cx="1959234" cy="1169551"/>
          </a:xfrm>
          <a:prstGeom prst="rect">
            <a:avLst/>
          </a:prstGeom>
          <a:noFill/>
        </p:spPr>
        <p:txBody>
          <a:bodyPr wrap="square">
            <a:spAutoFit/>
          </a:bodyPr>
          <a:lstStyle/>
          <a:p>
            <a:r>
              <a:rPr lang="en-IL" sz="1323" dirty="0">
                <a:latin typeface="Roboto" panose="02000000000000000000" pitchFamily="2" charset="0"/>
                <a:ea typeface="Roboto" panose="02000000000000000000" pitchFamily="2" charset="0"/>
                <a:cs typeface="Roboto" panose="02000000000000000000" pitchFamily="2" charset="0"/>
              </a:rPr>
              <a:t>Fetch </a:t>
            </a:r>
            <a:r>
              <a:rPr lang="en-US" sz="1400" dirty="0"/>
              <a:t>data from the RAM, perform biphase encoding, and wirelessly transmit it to the initial block of card B</a:t>
            </a:r>
            <a:endParaRPr lang="en-IL" sz="1323" dirty="0">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003661922"/>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73950" y="405330"/>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UART Communication</a:t>
            </a:r>
            <a:endParaRPr lang="en-IL" sz="2700" b="1" kern="0" dirty="0">
              <a:solidFill>
                <a:schemeClr val="bg1"/>
              </a:solidFill>
              <a:latin typeface="Roboto" pitchFamily="2" charset="0"/>
            </a:endParaRPr>
          </a:p>
        </p:txBody>
      </p:sp>
      <p:pic>
        <p:nvPicPr>
          <p:cNvPr id="2" name="תמונה 1">
            <a:extLst>
              <a:ext uri="{FF2B5EF4-FFF2-40B4-BE49-F238E27FC236}">
                <a16:creationId xmlns:a16="http://schemas.microsoft.com/office/drawing/2014/main" id="{E100FDCC-7843-65D1-AC24-CBE833DA305B}"/>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72641" y="3355258"/>
            <a:ext cx="10711874" cy="1364226"/>
          </a:xfrm>
          <a:prstGeom prst="rect">
            <a:avLst/>
          </a:prstGeom>
          <a:noFill/>
          <a:ln>
            <a:noFill/>
          </a:ln>
        </p:spPr>
      </p:pic>
      <p:sp>
        <p:nvSpPr>
          <p:cNvPr id="3" name="TextBox 5">
            <a:extLst>
              <a:ext uri="{FF2B5EF4-FFF2-40B4-BE49-F238E27FC236}">
                <a16:creationId xmlns:a16="http://schemas.microsoft.com/office/drawing/2014/main" id="{B51BD365-8E01-DF79-C00A-467713989258}"/>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How to send the data in UART communication?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 name="TextBox 9">
            <a:extLst>
              <a:ext uri="{FF2B5EF4-FFF2-40B4-BE49-F238E27FC236}">
                <a16:creationId xmlns:a16="http://schemas.microsoft.com/office/drawing/2014/main" id="{921B9313-DB44-8D58-E9D6-D30C72A5FDC3}"/>
              </a:ext>
            </a:extLst>
          </p:cNvPr>
          <p:cNvSpPr txBox="1"/>
          <p:nvPr/>
        </p:nvSpPr>
        <p:spPr>
          <a:xfrm>
            <a:off x="464443" y="3033952"/>
            <a:ext cx="9870875" cy="321306"/>
          </a:xfrm>
          <a:prstGeom prst="rect">
            <a:avLst/>
          </a:prstGeom>
          <a:noFill/>
        </p:spPr>
        <p:txBody>
          <a:bodyPr wrap="square">
            <a:spAutoFit/>
          </a:bodyPr>
          <a:lstStyle/>
          <a:p>
            <a:r>
              <a:rPr lang="en-US" sz="1488" kern="0" dirty="0">
                <a:solidFill>
                  <a:schemeClr val="tx1">
                    <a:lumMod val="75000"/>
                    <a:lumOff val="25000"/>
                  </a:schemeClr>
                </a:solidFill>
                <a:latin typeface="Cambria" panose="02040503050406030204" pitchFamily="18" charset="0"/>
              </a:rPr>
              <a:t>An example for UART communication packet:</a:t>
            </a:r>
            <a:endParaRPr lang="en-IL" sz="1488" dirty="0">
              <a:solidFill>
                <a:schemeClr val="tx1">
                  <a:lumMod val="75000"/>
                  <a:lumOff val="25000"/>
                </a:schemeClr>
              </a:solidFill>
              <a:latin typeface="Cambria" panose="02040503050406030204" pitchFamily="18" charset="0"/>
            </a:endParaRPr>
          </a:p>
        </p:txBody>
      </p:sp>
    </p:spTree>
    <p:extLst>
      <p:ext uri="{BB962C8B-B14F-4D97-AF65-F5344CB8AC3E}">
        <p14:creationId xmlns:p14="http://schemas.microsoft.com/office/powerpoint/2010/main" val="341643550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1351206" y="398074"/>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RAM</a:t>
            </a:r>
            <a:endParaRPr lang="en-IL" sz="2700" b="1" kern="0" dirty="0">
              <a:solidFill>
                <a:schemeClr val="bg1"/>
              </a:solidFill>
              <a:latin typeface="Roboto" pitchFamily="2" charset="0"/>
            </a:endParaRPr>
          </a:p>
        </p:txBody>
      </p:sp>
      <p:sp>
        <p:nvSpPr>
          <p:cNvPr id="2" name="מלבן 1">
            <a:extLst>
              <a:ext uri="{FF2B5EF4-FFF2-40B4-BE49-F238E27FC236}">
                <a16:creationId xmlns:a16="http://schemas.microsoft.com/office/drawing/2014/main" id="{C2A11790-A09A-B00C-5B02-3C9E875975D5}"/>
              </a:ext>
            </a:extLst>
          </p:cNvPr>
          <p:cNvSpPr/>
          <p:nvPr/>
        </p:nvSpPr>
        <p:spPr>
          <a:xfrm>
            <a:off x="3456781" y="1762432"/>
            <a:ext cx="3886200" cy="4866968"/>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TextBox 5">
            <a:extLst>
              <a:ext uri="{FF2B5EF4-FFF2-40B4-BE49-F238E27FC236}">
                <a16:creationId xmlns:a16="http://schemas.microsoft.com/office/drawing/2014/main" id="{E1E4E9B0-EF41-52E8-098D-24F531708D32}"/>
              </a:ext>
            </a:extLst>
          </p:cNvPr>
          <p:cNvSpPr txBox="1"/>
          <p:nvPr/>
        </p:nvSpPr>
        <p:spPr>
          <a:xfrm>
            <a:off x="4631063" y="1393100"/>
            <a:ext cx="1537635"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RAM 64 Bits</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cxnSp>
        <p:nvCxnSpPr>
          <p:cNvPr id="6" name="מחבר ישר 5">
            <a:extLst>
              <a:ext uri="{FF2B5EF4-FFF2-40B4-BE49-F238E27FC236}">
                <a16:creationId xmlns:a16="http://schemas.microsoft.com/office/drawing/2014/main" id="{3E2DFD81-249E-BD83-7EB7-A0388496C7B7}"/>
              </a:ext>
            </a:extLst>
          </p:cNvPr>
          <p:cNvCxnSpPr>
            <a:stCxn id="2" idx="1"/>
            <a:endCxn id="2" idx="3"/>
          </p:cNvCxnSpPr>
          <p:nvPr/>
        </p:nvCxnSpPr>
        <p:spPr>
          <a:xfrm>
            <a:off x="3456781" y="4195916"/>
            <a:ext cx="3886200" cy="0"/>
          </a:xfrm>
          <a:prstGeom prst="line">
            <a:avLst/>
          </a:prstGeom>
        </p:spPr>
        <p:style>
          <a:lnRef idx="2">
            <a:schemeClr val="dk1"/>
          </a:lnRef>
          <a:fillRef idx="0">
            <a:schemeClr val="dk1"/>
          </a:fillRef>
          <a:effectRef idx="1">
            <a:schemeClr val="dk1"/>
          </a:effectRef>
          <a:fontRef idx="minor">
            <a:schemeClr val="tx1"/>
          </a:fontRef>
        </p:style>
      </p:cxnSp>
      <p:sp>
        <p:nvSpPr>
          <p:cNvPr id="7" name="תיבת טקסט 6">
            <a:extLst>
              <a:ext uri="{FF2B5EF4-FFF2-40B4-BE49-F238E27FC236}">
                <a16:creationId xmlns:a16="http://schemas.microsoft.com/office/drawing/2014/main" id="{B516DBD3-01E3-22C4-E2FA-059258B72835}"/>
              </a:ext>
            </a:extLst>
          </p:cNvPr>
          <p:cNvSpPr txBox="1"/>
          <p:nvPr/>
        </p:nvSpPr>
        <p:spPr>
          <a:xfrm>
            <a:off x="3752605" y="1855789"/>
            <a:ext cx="3294550" cy="2246769"/>
          </a:xfrm>
          <a:prstGeom prst="rect">
            <a:avLst/>
          </a:prstGeom>
          <a:noFill/>
        </p:spPr>
        <p:txBody>
          <a:bodyPr wrap="square" rtlCol="1">
            <a:spAutoFit/>
          </a:bodyPr>
          <a:lstStyle/>
          <a:p>
            <a:r>
              <a:rPr lang="en-US" sz="2800" dirty="0">
                <a:highlight>
                  <a:srgbClr val="00FFFF"/>
                </a:highlight>
              </a:rPr>
              <a:t>0</a:t>
            </a:r>
            <a:r>
              <a:rPr lang="en-US" sz="2800" dirty="0"/>
              <a:t>     0     0     0     0     0</a:t>
            </a:r>
          </a:p>
          <a:p>
            <a:r>
              <a:rPr lang="en-US" sz="2800" dirty="0">
                <a:highlight>
                  <a:srgbClr val="00FFFF"/>
                </a:highlight>
              </a:rPr>
              <a:t>0</a:t>
            </a:r>
            <a:r>
              <a:rPr lang="en-US" sz="2800" dirty="0"/>
              <a:t>     0     0     0     0     1</a:t>
            </a:r>
          </a:p>
          <a:p>
            <a:r>
              <a:rPr lang="en-US" sz="2800" dirty="0">
                <a:highlight>
                  <a:srgbClr val="00FFFF"/>
                </a:highlight>
              </a:rPr>
              <a:t>0</a:t>
            </a:r>
            <a:r>
              <a:rPr lang="en-US" sz="2800" dirty="0"/>
              <a:t>     0     0     0     1     0</a:t>
            </a:r>
          </a:p>
          <a:p>
            <a:r>
              <a:rPr lang="en-US" sz="2800" dirty="0">
                <a:highlight>
                  <a:srgbClr val="00FFFF"/>
                </a:highlight>
              </a:rPr>
              <a:t>..</a:t>
            </a:r>
            <a:r>
              <a:rPr lang="en-US" sz="2800" dirty="0"/>
              <a:t>...</a:t>
            </a:r>
          </a:p>
          <a:p>
            <a:r>
              <a:rPr lang="en-US" sz="2800" dirty="0">
                <a:highlight>
                  <a:srgbClr val="00FFFF"/>
                </a:highlight>
              </a:rPr>
              <a:t>0</a:t>
            </a:r>
            <a:r>
              <a:rPr lang="en-US" sz="2800" dirty="0"/>
              <a:t>     1     1     1     1     1</a:t>
            </a:r>
            <a:endParaRPr lang="he-IL" sz="2400" dirty="0"/>
          </a:p>
        </p:txBody>
      </p:sp>
      <p:sp>
        <p:nvSpPr>
          <p:cNvPr id="10" name="תיבת טקסט 9">
            <a:extLst>
              <a:ext uri="{FF2B5EF4-FFF2-40B4-BE49-F238E27FC236}">
                <a16:creationId xmlns:a16="http://schemas.microsoft.com/office/drawing/2014/main" id="{F3D9728E-D947-1B06-6328-AFCF0F6A4B34}"/>
              </a:ext>
            </a:extLst>
          </p:cNvPr>
          <p:cNvSpPr txBox="1"/>
          <p:nvPr/>
        </p:nvSpPr>
        <p:spPr>
          <a:xfrm>
            <a:off x="3752605" y="4289273"/>
            <a:ext cx="3294550" cy="2246769"/>
          </a:xfrm>
          <a:prstGeom prst="rect">
            <a:avLst/>
          </a:prstGeom>
          <a:noFill/>
        </p:spPr>
        <p:txBody>
          <a:bodyPr wrap="square" rtlCol="1">
            <a:spAutoFit/>
          </a:bodyPr>
          <a:lstStyle/>
          <a:p>
            <a:r>
              <a:rPr lang="en-US" sz="2800" dirty="0">
                <a:highlight>
                  <a:srgbClr val="00FFFF"/>
                </a:highlight>
              </a:rPr>
              <a:t>1</a:t>
            </a:r>
            <a:r>
              <a:rPr lang="en-US" sz="2800" dirty="0"/>
              <a:t>     0     0     0     0     0</a:t>
            </a:r>
          </a:p>
          <a:p>
            <a:r>
              <a:rPr lang="en-US" sz="2800" dirty="0">
                <a:highlight>
                  <a:srgbClr val="00FFFF"/>
                </a:highlight>
              </a:rPr>
              <a:t>1</a:t>
            </a:r>
            <a:r>
              <a:rPr lang="en-US" sz="2800" dirty="0"/>
              <a:t>     0     0     0     0     1</a:t>
            </a:r>
          </a:p>
          <a:p>
            <a:r>
              <a:rPr lang="en-US" sz="2800" dirty="0">
                <a:highlight>
                  <a:srgbClr val="00FFFF"/>
                </a:highlight>
              </a:rPr>
              <a:t>1</a:t>
            </a:r>
            <a:r>
              <a:rPr lang="en-US" sz="2800" dirty="0"/>
              <a:t>     0     0     0     1     0</a:t>
            </a:r>
          </a:p>
          <a:p>
            <a:r>
              <a:rPr lang="en-US" sz="2800" dirty="0">
                <a:highlight>
                  <a:srgbClr val="00FFFF"/>
                </a:highlight>
              </a:rPr>
              <a:t>..</a:t>
            </a:r>
            <a:r>
              <a:rPr lang="en-US" sz="2800" dirty="0"/>
              <a:t>...</a:t>
            </a:r>
          </a:p>
          <a:p>
            <a:r>
              <a:rPr lang="en-US" sz="2800" dirty="0">
                <a:highlight>
                  <a:srgbClr val="00FFFF"/>
                </a:highlight>
              </a:rPr>
              <a:t>1</a:t>
            </a:r>
            <a:r>
              <a:rPr lang="en-US" sz="2800" dirty="0"/>
              <a:t>     1     1     1     1     1</a:t>
            </a:r>
            <a:endParaRPr lang="he-IL" sz="2400" dirty="0"/>
          </a:p>
        </p:txBody>
      </p:sp>
      <p:sp>
        <p:nvSpPr>
          <p:cNvPr id="11" name="מלבן 10">
            <a:extLst>
              <a:ext uri="{FF2B5EF4-FFF2-40B4-BE49-F238E27FC236}">
                <a16:creationId xmlns:a16="http://schemas.microsoft.com/office/drawing/2014/main" id="{0E2401C1-E8EF-C3F9-5133-5C63418FE237}"/>
              </a:ext>
            </a:extLst>
          </p:cNvPr>
          <p:cNvSpPr/>
          <p:nvPr/>
        </p:nvSpPr>
        <p:spPr>
          <a:xfrm>
            <a:off x="494071" y="3521178"/>
            <a:ext cx="1637071" cy="134947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UART_RX</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12" name="מלבן 11">
            <a:extLst>
              <a:ext uri="{FF2B5EF4-FFF2-40B4-BE49-F238E27FC236}">
                <a16:creationId xmlns:a16="http://schemas.microsoft.com/office/drawing/2014/main" id="{BFD1FE61-5D02-48D0-A393-AB68112B306C}"/>
              </a:ext>
            </a:extLst>
          </p:cNvPr>
          <p:cNvSpPr/>
          <p:nvPr/>
        </p:nvSpPr>
        <p:spPr>
          <a:xfrm>
            <a:off x="8668621" y="3521178"/>
            <a:ext cx="1637071" cy="134947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BiPhase Generator</a:t>
            </a:r>
            <a:endParaRPr lang="he-IL" dirty="0">
              <a:solidFill>
                <a:schemeClr val="tx1"/>
              </a:solidFill>
            </a:endParaRPr>
          </a:p>
        </p:txBody>
      </p:sp>
      <p:sp>
        <p:nvSpPr>
          <p:cNvPr id="29" name="TextBox 5">
            <a:extLst>
              <a:ext uri="{FF2B5EF4-FFF2-40B4-BE49-F238E27FC236}">
                <a16:creationId xmlns:a16="http://schemas.microsoft.com/office/drawing/2014/main" id="{37903969-7A8A-FA3B-BD72-1D743DC758CB}"/>
              </a:ext>
            </a:extLst>
          </p:cNvPr>
          <p:cNvSpPr txBox="1"/>
          <p:nvPr/>
        </p:nvSpPr>
        <p:spPr>
          <a:xfrm>
            <a:off x="1476019" y="5094948"/>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Write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30" name="TextBox 5">
            <a:extLst>
              <a:ext uri="{FF2B5EF4-FFF2-40B4-BE49-F238E27FC236}">
                <a16:creationId xmlns:a16="http://schemas.microsoft.com/office/drawing/2014/main" id="{5E2408B5-5FB3-C5C7-17AC-503E8D00C1B8}"/>
              </a:ext>
            </a:extLst>
          </p:cNvPr>
          <p:cNvSpPr txBox="1"/>
          <p:nvPr/>
        </p:nvSpPr>
        <p:spPr>
          <a:xfrm>
            <a:off x="1476019" y="2609840"/>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Write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cxnSp>
        <p:nvCxnSpPr>
          <p:cNvPr id="32" name="מחבר: מרפקי 31">
            <a:extLst>
              <a:ext uri="{FF2B5EF4-FFF2-40B4-BE49-F238E27FC236}">
                <a16:creationId xmlns:a16="http://schemas.microsoft.com/office/drawing/2014/main" id="{BE044362-E290-5977-CC9F-0E11F368C9CA}"/>
              </a:ext>
            </a:extLst>
          </p:cNvPr>
          <p:cNvCxnSpPr>
            <a:cxnSpLocks/>
          </p:cNvCxnSpPr>
          <p:nvPr/>
        </p:nvCxnSpPr>
        <p:spPr>
          <a:xfrm rot="5400000" flipH="1" flipV="1">
            <a:off x="2113688" y="2170089"/>
            <a:ext cx="542007" cy="2144172"/>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33" name="מחבר: מרפקי 32">
            <a:extLst>
              <a:ext uri="{FF2B5EF4-FFF2-40B4-BE49-F238E27FC236}">
                <a16:creationId xmlns:a16="http://schemas.microsoft.com/office/drawing/2014/main" id="{4BE1EC75-691E-86DA-226A-4858693CE774}"/>
              </a:ext>
            </a:extLst>
          </p:cNvPr>
          <p:cNvCxnSpPr>
            <a:cxnSpLocks/>
            <a:stCxn id="11" idx="2"/>
          </p:cNvCxnSpPr>
          <p:nvPr/>
        </p:nvCxnSpPr>
        <p:spPr>
          <a:xfrm rot="16200000" flipH="1">
            <a:off x="2087881" y="4095381"/>
            <a:ext cx="593627" cy="2144174"/>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39" name="מחבר: מרפקי 38">
            <a:extLst>
              <a:ext uri="{FF2B5EF4-FFF2-40B4-BE49-F238E27FC236}">
                <a16:creationId xmlns:a16="http://schemas.microsoft.com/office/drawing/2014/main" id="{B0C1694F-90F5-57F6-86C7-CACD00C9C8AE}"/>
              </a:ext>
            </a:extLst>
          </p:cNvPr>
          <p:cNvCxnSpPr>
            <a:cxnSpLocks/>
            <a:endCxn id="12" idx="0"/>
          </p:cNvCxnSpPr>
          <p:nvPr/>
        </p:nvCxnSpPr>
        <p:spPr>
          <a:xfrm>
            <a:off x="7342979" y="2912806"/>
            <a:ext cx="2144178" cy="608372"/>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43" name="מחבר: מרפקי 42">
            <a:extLst>
              <a:ext uri="{FF2B5EF4-FFF2-40B4-BE49-F238E27FC236}">
                <a16:creationId xmlns:a16="http://schemas.microsoft.com/office/drawing/2014/main" id="{03876CDA-6D7C-8AE0-7937-9C59EC10BBED}"/>
              </a:ext>
            </a:extLst>
          </p:cNvPr>
          <p:cNvCxnSpPr>
            <a:cxnSpLocks/>
            <a:endCxn id="12" idx="2"/>
          </p:cNvCxnSpPr>
          <p:nvPr/>
        </p:nvCxnSpPr>
        <p:spPr>
          <a:xfrm flipV="1">
            <a:off x="7342978" y="4870655"/>
            <a:ext cx="2144179" cy="593625"/>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47" name="TextBox 5">
            <a:extLst>
              <a:ext uri="{FF2B5EF4-FFF2-40B4-BE49-F238E27FC236}">
                <a16:creationId xmlns:a16="http://schemas.microsoft.com/office/drawing/2014/main" id="{A3E79BB1-E659-7821-21D3-E5FB898420E4}"/>
              </a:ext>
            </a:extLst>
          </p:cNvPr>
          <p:cNvSpPr txBox="1"/>
          <p:nvPr/>
        </p:nvSpPr>
        <p:spPr>
          <a:xfrm>
            <a:off x="7506398" y="2532416"/>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Read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8" name="TextBox 5">
            <a:extLst>
              <a:ext uri="{FF2B5EF4-FFF2-40B4-BE49-F238E27FC236}">
                <a16:creationId xmlns:a16="http://schemas.microsoft.com/office/drawing/2014/main" id="{18D38A59-1A18-C982-338E-924511E5E0DE}"/>
              </a:ext>
            </a:extLst>
          </p:cNvPr>
          <p:cNvSpPr txBox="1"/>
          <p:nvPr/>
        </p:nvSpPr>
        <p:spPr>
          <a:xfrm>
            <a:off x="7506394" y="5061452"/>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Read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3753806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childTnLst>
                                    <p:set>
                                      <p:cBhvr>
                                        <p:cTn id="6" dur="1" fill="hold">
                                          <p:stCondLst>
                                            <p:cond delay="0"/>
                                          </p:stCondLst>
                                        </p:cTn>
                                        <p:tgtEl>
                                          <p:spTgt spid="30"/>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32"/>
                                        </p:tgtEl>
                                        <p:attrNameLst>
                                          <p:attrName>style.visibility</p:attrName>
                                        </p:attrNameLst>
                                      </p:cBhvr>
                                      <p:to>
                                        <p:strVal val="hidden"/>
                                      </p:to>
                                    </p:set>
                                  </p:childTnLst>
                                </p:cTn>
                              </p:par>
                              <p:par>
                                <p:cTn id="9" presetID="1" presetClass="exit" presetSubtype="0" fill="hold" grpId="1" nodeType="withEffect">
                                  <p:stCondLst>
                                    <p:cond delay="0"/>
                                  </p:stCondLst>
                                  <p:childTnLst>
                                    <p:set>
                                      <p:cBhvr>
                                        <p:cTn id="10" dur="1" fill="hold">
                                          <p:stCondLst>
                                            <p:cond delay="0"/>
                                          </p:stCondLst>
                                        </p:cTn>
                                        <p:tgtEl>
                                          <p:spTgt spid="48"/>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4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1"/>
      <p:bldP spid="47" grpId="0"/>
      <p:bldP spid="48" grpId="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290286" y="376303"/>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Biphase Generator</a:t>
            </a:r>
            <a:endParaRPr lang="en-IL" sz="2700" b="1" kern="0" dirty="0">
              <a:solidFill>
                <a:schemeClr val="bg1"/>
              </a:solidFill>
              <a:latin typeface="Roboto" pitchFamily="2" charset="0"/>
            </a:endParaRPr>
          </a:p>
        </p:txBody>
      </p:sp>
      <p:pic>
        <p:nvPicPr>
          <p:cNvPr id="2" name="תמונה 1" descr="תמונה שמכילה טקסט, תרשים, תוכנית, שרטוט טכני&#10;&#10;התיאור נוצר באופן אוטומטי">
            <a:extLst>
              <a:ext uri="{FF2B5EF4-FFF2-40B4-BE49-F238E27FC236}">
                <a16:creationId xmlns:a16="http://schemas.microsoft.com/office/drawing/2014/main" id="{8B97F1F7-A485-9BE5-314C-52082F9337B1}"/>
              </a:ext>
            </a:extLst>
          </p:cNvPr>
          <p:cNvPicPr>
            <a:picLocks noChangeAspect="1"/>
          </p:cNvPicPr>
          <p:nvPr/>
        </p:nvPicPr>
        <p:blipFill>
          <a:blip r:embed="rId3" cstate="print">
            <a:extLst>
              <a:ext uri="{28A0092B-C50C-407E-A947-70E740481C1C}">
                <a14:useLocalDpi xmlns:a14="http://schemas.microsoft.com/office/drawing/2010/main" val="0"/>
              </a:ext>
            </a:extLst>
          </a:blip>
          <a:srcRect b="20891"/>
          <a:stretch>
            <a:fillRect/>
          </a:stretch>
        </p:blipFill>
        <p:spPr bwMode="auto">
          <a:xfrm>
            <a:off x="0" y="2073861"/>
            <a:ext cx="10799763" cy="4837256"/>
          </a:xfrm>
          <a:prstGeom prst="rect">
            <a:avLst/>
          </a:prstGeom>
          <a:noFill/>
          <a:ln>
            <a:noFill/>
          </a:ln>
        </p:spPr>
      </p:pic>
      <p:sp>
        <p:nvSpPr>
          <p:cNvPr id="3" name="TextBox 5">
            <a:extLst>
              <a:ext uri="{FF2B5EF4-FFF2-40B4-BE49-F238E27FC236}">
                <a16:creationId xmlns:a16="http://schemas.microsoft.com/office/drawing/2014/main" id="{35964D16-7129-4701-DD74-834B1D720785}"/>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How the BiPhase encoding is created?</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165158474"/>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1922</TotalTime>
  <Words>667</Words>
  <Application>Microsoft Office PowerPoint</Application>
  <PresentationFormat>מותאם אישית</PresentationFormat>
  <Paragraphs>84</Paragraphs>
  <Slides>17</Slides>
  <Notes>1</Notes>
  <HiddenSlides>0</HiddenSlides>
  <MMClips>0</MMClips>
  <ScaleCrop>false</ScaleCrop>
  <HeadingPairs>
    <vt:vector size="6" baseType="variant">
      <vt:variant>
        <vt:lpstr>גופנים בשימוש</vt:lpstr>
      </vt:variant>
      <vt:variant>
        <vt:i4>8</vt:i4>
      </vt:variant>
      <vt:variant>
        <vt:lpstr>ערכת נושא</vt:lpstr>
      </vt:variant>
      <vt:variant>
        <vt:i4>1</vt:i4>
      </vt:variant>
      <vt:variant>
        <vt:lpstr>כותרות שקופיות</vt:lpstr>
      </vt:variant>
      <vt:variant>
        <vt:i4>17</vt:i4>
      </vt:variant>
    </vt:vector>
  </HeadingPairs>
  <TitlesOfParts>
    <vt:vector size="26" baseType="lpstr">
      <vt:lpstr>Arial</vt:lpstr>
      <vt:lpstr>Calibri</vt:lpstr>
      <vt:lpstr>Calibri Light</vt:lpstr>
      <vt:lpstr>Cambria</vt:lpstr>
      <vt:lpstr>David</vt:lpstr>
      <vt:lpstr>Roboto</vt:lpstr>
      <vt:lpstr>Times New Roman</vt:lpstr>
      <vt:lpstr>Wingdings</vt:lpstr>
      <vt:lpstr>Office Theme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Doris Adlan</dc:creator>
  <cp:lastModifiedBy>דלית מזרחי</cp:lastModifiedBy>
  <cp:revision>34</cp:revision>
  <dcterms:created xsi:type="dcterms:W3CDTF">2024-07-05T15:42:56Z</dcterms:created>
  <dcterms:modified xsi:type="dcterms:W3CDTF">2024-07-11T14:04:18Z</dcterms:modified>
</cp:coreProperties>
</file>

<file path=docProps/thumbnail.jpeg>
</file>